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9" roundtripDataSignature="AMtx7mgDlBTGIKVUNTh/aqQwOsGoAUaK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0" y="0"/>
            <a:ext cx="5653438" cy="6858000"/>
          </a:xfrm>
          <a:custGeom>
            <a:rect b="b" l="l" r="r" t="t"/>
            <a:pathLst>
              <a:path extrusionOk="0" h="6858000" w="6096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>
            <p:ph type="title"/>
          </p:nvPr>
        </p:nvSpPr>
        <p:spPr>
          <a:xfrm>
            <a:off x="838200" y="609600"/>
            <a:ext cx="3739341" cy="13308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Profil 1</a:t>
            </a:r>
            <a:endParaRPr/>
          </a:p>
        </p:txBody>
      </p:sp>
      <p:sp>
        <p:nvSpPr>
          <p:cNvPr id="87" name="Google Shape;87;p1"/>
          <p:cNvSpPr txBox="1"/>
          <p:nvPr>
            <p:ph idx="1" type="body"/>
          </p:nvPr>
        </p:nvSpPr>
        <p:spPr>
          <a:xfrm>
            <a:off x="862366" y="2194102"/>
            <a:ext cx="3427001" cy="3908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r-FR" sz="2000"/>
              <a:t>Pour Dominique qui débute son cheminement au troisième cycle et qui commence à réfléchir à son projet ou qui a déjà une bonne idée, mais n’a pas commencé à la mettre en </a:t>
            </a:r>
            <a:r>
              <a:rPr lang="fr-FR" sz="2000"/>
              <a:t>œuvre.</a:t>
            </a:r>
            <a:r>
              <a:rPr lang="fr-FR" sz="2000"/>
              <a:t> </a:t>
            </a:r>
            <a:endParaRPr sz="2000"/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44073" y="661916"/>
            <a:ext cx="5557909" cy="5557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0" y="0"/>
            <a:ext cx="6741994" cy="6858000"/>
          </a:xfrm>
          <a:custGeom>
            <a:rect b="b" l="l" r="r" t="t"/>
            <a:pathLst>
              <a:path extrusionOk="0" h="6858000" w="6568309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>
            <p:ph type="title"/>
          </p:nvPr>
        </p:nvSpPr>
        <p:spPr>
          <a:xfrm>
            <a:off x="1137034" y="609600"/>
            <a:ext cx="4784796" cy="1330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Profil 2</a:t>
            </a:r>
            <a:br>
              <a:rPr lang="fr-FR"/>
            </a:br>
            <a:endParaRPr/>
          </a:p>
        </p:txBody>
      </p:sp>
      <p:sp>
        <p:nvSpPr>
          <p:cNvPr id="96" name="Google Shape;96;p2"/>
          <p:cNvSpPr txBox="1"/>
          <p:nvPr>
            <p:ph idx="1" type="body"/>
          </p:nvPr>
        </p:nvSpPr>
        <p:spPr>
          <a:xfrm>
            <a:off x="1137034" y="2194102"/>
            <a:ext cx="4438036" cy="3908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r-FR" sz="2000"/>
              <a:t>Pour Frédérique qui a déjà une formation sur la problématique, le cadre conceptuel, mais qui n'a pas débuté sa collecte de données (les étudiant.es du Programme court – Usage du numérique en pédagogie se retrouvent pour la plupart ici)</a:t>
            </a:r>
            <a:endParaRPr sz="2000"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0610" y="1071282"/>
            <a:ext cx="4737650" cy="473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/>
          <p:nvPr/>
        </p:nvSpPr>
        <p:spPr>
          <a:xfrm flipH="1">
            <a:off x="0" y="0"/>
            <a:ext cx="5802086" cy="6858000"/>
          </a:xfrm>
          <a:custGeom>
            <a:rect b="b" l="l" r="r" t="t"/>
            <a:pathLst>
              <a:path extrusionOk="0" h="6858000" w="5734864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 txBox="1"/>
          <p:nvPr>
            <p:ph type="title"/>
          </p:nvPr>
        </p:nvSpPr>
        <p:spPr>
          <a:xfrm>
            <a:off x="773408" y="992094"/>
            <a:ext cx="3616913" cy="2795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Profil 3</a:t>
            </a:r>
            <a:endParaRPr/>
          </a:p>
        </p:txBody>
      </p:sp>
      <p:sp>
        <p:nvSpPr>
          <p:cNvPr id="105" name="Google Shape;105;p3"/>
          <p:cNvSpPr txBox="1"/>
          <p:nvPr>
            <p:ph idx="1" type="body"/>
          </p:nvPr>
        </p:nvSpPr>
        <p:spPr>
          <a:xfrm>
            <a:off x="996287" y="4121253"/>
            <a:ext cx="3125337" cy="1136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Alex qui se prépare déjà pour sa collecte de données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4801" y="578738"/>
            <a:ext cx="5670549" cy="567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4"/>
          <p:cNvSpPr/>
          <p:nvPr/>
        </p:nvSpPr>
        <p:spPr>
          <a:xfrm flipH="1">
            <a:off x="0" y="0"/>
            <a:ext cx="5962785" cy="6858000"/>
          </a:xfrm>
          <a:custGeom>
            <a:rect b="b" l="l" r="r" t="t"/>
            <a:pathLst>
              <a:path extrusionOk="0" h="6858000" w="5962785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l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"/>
          <p:cNvSpPr txBox="1"/>
          <p:nvPr>
            <p:ph type="title"/>
          </p:nvPr>
        </p:nvSpPr>
        <p:spPr>
          <a:xfrm>
            <a:off x="838201" y="643467"/>
            <a:ext cx="3888526" cy="1800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fr-FR" sz="4100"/>
              <a:t>Quel profil vous correspond le plus?</a:t>
            </a:r>
            <a:endParaRPr/>
          </a:p>
        </p:txBody>
      </p:sp>
      <p:sp>
        <p:nvSpPr>
          <p:cNvPr id="114" name="Google Shape;114;p4"/>
          <p:cNvSpPr txBox="1"/>
          <p:nvPr>
            <p:ph idx="1" type="body"/>
          </p:nvPr>
        </p:nvSpPr>
        <p:spPr>
          <a:xfrm>
            <a:off x="838201" y="2623381"/>
            <a:ext cx="3888528" cy="3553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r-FR" sz="2000"/>
              <a:t>N’hésitez pas à discuter avec votre directeur ou votre directrice et la personne chargée d’encadrement pour vous aider à identifier le meilleur profil pour vous.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r-FR" sz="2000"/>
              <a:t>Le plan de progression selon les profils est disponible dans le module d’accueil du cours. </a:t>
            </a:r>
            <a:endParaRPr/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0986" y="1069398"/>
            <a:ext cx="4747547" cy="4747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Burea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2022-05-09T19:54:39Z</dcterms:created>
  <dc:creator>Karine Latulippe</dc:creator>
</cp:coreProperties>
</file>