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B3D360-7E93-477D-9407-B01AB28D5ED4}" v="13" dt="2022-07-13T19:11:16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-Alexandre Rioux" userId="72ca07c35b0ea0bb" providerId="LiveId" clId="{BFB3D360-7E93-477D-9407-B01AB28D5ED4}"/>
    <pc:docChg chg="delSld modSld">
      <pc:chgData name="Michel-Alexandre Rioux" userId="72ca07c35b0ea0bb" providerId="LiveId" clId="{BFB3D360-7E93-477D-9407-B01AB28D5ED4}" dt="2022-07-13T19:11:58.982" v="195" actId="47"/>
      <pc:docMkLst>
        <pc:docMk/>
      </pc:docMkLst>
      <pc:sldChg chg="modSp mod">
        <pc:chgData name="Michel-Alexandre Rioux" userId="72ca07c35b0ea0bb" providerId="LiveId" clId="{BFB3D360-7E93-477D-9407-B01AB28D5ED4}" dt="2022-07-13T19:11:47.065" v="193" actId="1076"/>
        <pc:sldMkLst>
          <pc:docMk/>
          <pc:sldMk cId="3497977257" sldId="256"/>
        </pc:sldMkLst>
        <pc:picChg chg="mod">
          <ac:chgData name="Michel-Alexandre Rioux" userId="72ca07c35b0ea0bb" providerId="LiveId" clId="{BFB3D360-7E93-477D-9407-B01AB28D5ED4}" dt="2022-07-13T19:08:38.591" v="122" actId="1076"/>
          <ac:picMkLst>
            <pc:docMk/>
            <pc:sldMk cId="3497977257" sldId="256"/>
            <ac:picMk id="7" creationId="{587CEB28-3F67-72E4-557A-5341EC9C8A2E}"/>
          </ac:picMkLst>
        </pc:picChg>
        <pc:picChg chg="mod">
          <ac:chgData name="Michel-Alexandre Rioux" userId="72ca07c35b0ea0bb" providerId="LiveId" clId="{BFB3D360-7E93-477D-9407-B01AB28D5ED4}" dt="2022-07-13T19:09:31.343" v="143" actId="1076"/>
          <ac:picMkLst>
            <pc:docMk/>
            <pc:sldMk cId="3497977257" sldId="256"/>
            <ac:picMk id="9" creationId="{5CE10534-F2D6-2656-DCE1-8149BB495890}"/>
          </ac:picMkLst>
        </pc:picChg>
        <pc:picChg chg="mod">
          <ac:chgData name="Michel-Alexandre Rioux" userId="72ca07c35b0ea0bb" providerId="LiveId" clId="{BFB3D360-7E93-477D-9407-B01AB28D5ED4}" dt="2022-07-13T19:10:00.611" v="151" actId="1076"/>
          <ac:picMkLst>
            <pc:docMk/>
            <pc:sldMk cId="3497977257" sldId="256"/>
            <ac:picMk id="11" creationId="{8D253D95-DEF5-6481-046B-B7E456A2B24C}"/>
          </ac:picMkLst>
        </pc:picChg>
        <pc:picChg chg="mod">
          <ac:chgData name="Michel-Alexandre Rioux" userId="72ca07c35b0ea0bb" providerId="LiveId" clId="{BFB3D360-7E93-477D-9407-B01AB28D5ED4}" dt="2022-07-13T19:10:04.878" v="153" actId="1076"/>
          <ac:picMkLst>
            <pc:docMk/>
            <pc:sldMk cId="3497977257" sldId="256"/>
            <ac:picMk id="13" creationId="{B7E3BDAA-30C6-B305-F652-98C7C57DA8D6}"/>
          </ac:picMkLst>
        </pc:picChg>
        <pc:picChg chg="mod">
          <ac:chgData name="Michel-Alexandre Rioux" userId="72ca07c35b0ea0bb" providerId="LiveId" clId="{BFB3D360-7E93-477D-9407-B01AB28D5ED4}" dt="2022-07-13T19:10:09.870" v="155" actId="1076"/>
          <ac:picMkLst>
            <pc:docMk/>
            <pc:sldMk cId="3497977257" sldId="256"/>
            <ac:picMk id="15" creationId="{2D6D1E4C-9EFC-7F8A-0181-B08DC4B4C321}"/>
          </ac:picMkLst>
        </pc:picChg>
        <pc:picChg chg="mod">
          <ac:chgData name="Michel-Alexandre Rioux" userId="72ca07c35b0ea0bb" providerId="LiveId" clId="{BFB3D360-7E93-477D-9407-B01AB28D5ED4}" dt="2022-07-13T19:10:14.952" v="157" actId="1076"/>
          <ac:picMkLst>
            <pc:docMk/>
            <pc:sldMk cId="3497977257" sldId="256"/>
            <ac:picMk id="17" creationId="{5D8B11E9-1C50-1DE9-5F84-BCBEAB6DAB29}"/>
          </ac:picMkLst>
        </pc:picChg>
        <pc:picChg chg="mod">
          <ac:chgData name="Michel-Alexandre Rioux" userId="72ca07c35b0ea0bb" providerId="LiveId" clId="{BFB3D360-7E93-477D-9407-B01AB28D5ED4}" dt="2022-07-13T19:10:17.239" v="158" actId="1076"/>
          <ac:picMkLst>
            <pc:docMk/>
            <pc:sldMk cId="3497977257" sldId="256"/>
            <ac:picMk id="19" creationId="{E70D49A6-B9F3-7FFD-6338-9EF099F49930}"/>
          </ac:picMkLst>
        </pc:picChg>
        <pc:picChg chg="mod">
          <ac:chgData name="Michel-Alexandre Rioux" userId="72ca07c35b0ea0bb" providerId="LiveId" clId="{BFB3D360-7E93-477D-9407-B01AB28D5ED4}" dt="2022-07-13T19:08:41.596" v="123" actId="1076"/>
          <ac:picMkLst>
            <pc:docMk/>
            <pc:sldMk cId="3497977257" sldId="256"/>
            <ac:picMk id="21" creationId="{4A7EE02F-CFF6-A268-A2AF-E94E73BE0E6A}"/>
          </ac:picMkLst>
        </pc:picChg>
        <pc:picChg chg="mod">
          <ac:chgData name="Michel-Alexandre Rioux" userId="72ca07c35b0ea0bb" providerId="LiveId" clId="{BFB3D360-7E93-477D-9407-B01AB28D5ED4}" dt="2022-07-13T19:10:49.007" v="168" actId="1076"/>
          <ac:picMkLst>
            <pc:docMk/>
            <pc:sldMk cId="3497977257" sldId="256"/>
            <ac:picMk id="23" creationId="{A54DF09C-C063-D6AF-4347-2C503F2F9B9D}"/>
          </ac:picMkLst>
        </pc:picChg>
        <pc:picChg chg="mod">
          <ac:chgData name="Michel-Alexandre Rioux" userId="72ca07c35b0ea0bb" providerId="LiveId" clId="{BFB3D360-7E93-477D-9407-B01AB28D5ED4}" dt="2022-07-13T19:10:53.280" v="169" actId="1076"/>
          <ac:picMkLst>
            <pc:docMk/>
            <pc:sldMk cId="3497977257" sldId="256"/>
            <ac:picMk id="25" creationId="{D5208998-FECA-D7FD-2889-E129E374B344}"/>
          </ac:picMkLst>
        </pc:picChg>
        <pc:picChg chg="mod">
          <ac:chgData name="Michel-Alexandre Rioux" userId="72ca07c35b0ea0bb" providerId="LiveId" clId="{BFB3D360-7E93-477D-9407-B01AB28D5ED4}" dt="2022-07-13T19:10:23.778" v="161" actId="1076"/>
          <ac:picMkLst>
            <pc:docMk/>
            <pc:sldMk cId="3497977257" sldId="256"/>
            <ac:picMk id="27" creationId="{D347F78B-42A5-047A-0519-4628D88649A5}"/>
          </ac:picMkLst>
        </pc:picChg>
        <pc:picChg chg="mod">
          <ac:chgData name="Michel-Alexandre Rioux" userId="72ca07c35b0ea0bb" providerId="LiveId" clId="{BFB3D360-7E93-477D-9407-B01AB28D5ED4}" dt="2022-07-13T19:10:28.944" v="163" actId="1076"/>
          <ac:picMkLst>
            <pc:docMk/>
            <pc:sldMk cId="3497977257" sldId="256"/>
            <ac:picMk id="29" creationId="{1CDF9194-7DE4-9420-A1E4-4B137DA1D3A1}"/>
          </ac:picMkLst>
        </pc:picChg>
        <pc:picChg chg="mod">
          <ac:chgData name="Michel-Alexandre Rioux" userId="72ca07c35b0ea0bb" providerId="LiveId" clId="{BFB3D360-7E93-477D-9407-B01AB28D5ED4}" dt="2022-07-13T19:10:56.854" v="171" actId="1076"/>
          <ac:picMkLst>
            <pc:docMk/>
            <pc:sldMk cId="3497977257" sldId="256"/>
            <ac:picMk id="31" creationId="{B7EB9044-338B-488A-E823-10A375122A97}"/>
          </ac:picMkLst>
        </pc:picChg>
        <pc:picChg chg="mod">
          <ac:chgData name="Michel-Alexandre Rioux" userId="72ca07c35b0ea0bb" providerId="LiveId" clId="{BFB3D360-7E93-477D-9407-B01AB28D5ED4}" dt="2022-07-13T19:10:59.001" v="172" actId="1076"/>
          <ac:picMkLst>
            <pc:docMk/>
            <pc:sldMk cId="3497977257" sldId="256"/>
            <ac:picMk id="33" creationId="{3E04B824-B647-8520-7B67-603BC6A55C83}"/>
          </ac:picMkLst>
        </pc:picChg>
        <pc:picChg chg="mod">
          <ac:chgData name="Michel-Alexandre Rioux" userId="72ca07c35b0ea0bb" providerId="LiveId" clId="{BFB3D360-7E93-477D-9407-B01AB28D5ED4}" dt="2022-07-13T19:11:00.407" v="173" actId="1076"/>
          <ac:picMkLst>
            <pc:docMk/>
            <pc:sldMk cId="3497977257" sldId="256"/>
            <ac:picMk id="35" creationId="{4AF3CD72-8AE6-DC47-D896-3AAFAE08E5CB}"/>
          </ac:picMkLst>
        </pc:picChg>
        <pc:picChg chg="mod">
          <ac:chgData name="Michel-Alexandre Rioux" userId="72ca07c35b0ea0bb" providerId="LiveId" clId="{BFB3D360-7E93-477D-9407-B01AB28D5ED4}" dt="2022-07-13T19:08:44.838" v="124" actId="1076"/>
          <ac:picMkLst>
            <pc:docMk/>
            <pc:sldMk cId="3497977257" sldId="256"/>
            <ac:picMk id="37" creationId="{C79747C2-C32C-D574-397F-AA6BDB9BF4A5}"/>
          </ac:picMkLst>
        </pc:picChg>
        <pc:picChg chg="mod">
          <ac:chgData name="Michel-Alexandre Rioux" userId="72ca07c35b0ea0bb" providerId="LiveId" clId="{BFB3D360-7E93-477D-9407-B01AB28D5ED4}" dt="2022-07-13T19:09:36.072" v="145" actId="1076"/>
          <ac:picMkLst>
            <pc:docMk/>
            <pc:sldMk cId="3497977257" sldId="256"/>
            <ac:picMk id="39" creationId="{BF756FD8-4B45-19E0-D7BC-329E816B8FE1}"/>
          </ac:picMkLst>
        </pc:picChg>
        <pc:picChg chg="mod">
          <ac:chgData name="Michel-Alexandre Rioux" userId="72ca07c35b0ea0bb" providerId="LiveId" clId="{BFB3D360-7E93-477D-9407-B01AB28D5ED4}" dt="2022-07-13T19:11:05.863" v="174" actId="1076"/>
          <ac:picMkLst>
            <pc:docMk/>
            <pc:sldMk cId="3497977257" sldId="256"/>
            <ac:picMk id="41" creationId="{87D2D785-F123-3F90-0C9D-131DAAF993BE}"/>
          </ac:picMkLst>
        </pc:picChg>
        <pc:picChg chg="mod">
          <ac:chgData name="Michel-Alexandre Rioux" userId="72ca07c35b0ea0bb" providerId="LiveId" clId="{BFB3D360-7E93-477D-9407-B01AB28D5ED4}" dt="2022-07-13T19:11:11.503" v="179" actId="1076"/>
          <ac:picMkLst>
            <pc:docMk/>
            <pc:sldMk cId="3497977257" sldId="256"/>
            <ac:picMk id="43" creationId="{99FFE0BE-2E8F-285B-E68C-20501011294C}"/>
          </ac:picMkLst>
        </pc:picChg>
        <pc:picChg chg="mod">
          <ac:chgData name="Michel-Alexandre Rioux" userId="72ca07c35b0ea0bb" providerId="LiveId" clId="{BFB3D360-7E93-477D-9407-B01AB28D5ED4}" dt="2022-07-13T19:11:24.568" v="184" actId="1076"/>
          <ac:picMkLst>
            <pc:docMk/>
            <pc:sldMk cId="3497977257" sldId="256"/>
            <ac:picMk id="45" creationId="{DEC30034-487C-286D-04E0-D7D15F55B0B3}"/>
          </ac:picMkLst>
        </pc:picChg>
        <pc:picChg chg="mod">
          <ac:chgData name="Michel-Alexandre Rioux" userId="72ca07c35b0ea0bb" providerId="LiveId" clId="{BFB3D360-7E93-477D-9407-B01AB28D5ED4}" dt="2022-07-13T19:11:23.382" v="183" actId="1076"/>
          <ac:picMkLst>
            <pc:docMk/>
            <pc:sldMk cId="3497977257" sldId="256"/>
            <ac:picMk id="47" creationId="{F8E42793-6C99-B29E-E42B-1A5A3A5C29C4}"/>
          </ac:picMkLst>
        </pc:picChg>
        <pc:picChg chg="mod">
          <ac:chgData name="Michel-Alexandre Rioux" userId="72ca07c35b0ea0bb" providerId="LiveId" clId="{BFB3D360-7E93-477D-9407-B01AB28D5ED4}" dt="2022-07-13T19:11:28.016" v="185" actId="1076"/>
          <ac:picMkLst>
            <pc:docMk/>
            <pc:sldMk cId="3497977257" sldId="256"/>
            <ac:picMk id="49" creationId="{81D17F01-E836-504F-44BC-C45B68694A91}"/>
          </ac:picMkLst>
        </pc:picChg>
        <pc:picChg chg="mod">
          <ac:chgData name="Michel-Alexandre Rioux" userId="72ca07c35b0ea0bb" providerId="LiveId" clId="{BFB3D360-7E93-477D-9407-B01AB28D5ED4}" dt="2022-07-13T19:09:38.728" v="146" actId="1076"/>
          <ac:picMkLst>
            <pc:docMk/>
            <pc:sldMk cId="3497977257" sldId="256"/>
            <ac:picMk id="51" creationId="{EE8ED296-B332-7E02-B150-CA383FFEEA58}"/>
          </ac:picMkLst>
        </pc:picChg>
        <pc:picChg chg="mod">
          <ac:chgData name="Michel-Alexandre Rioux" userId="72ca07c35b0ea0bb" providerId="LiveId" clId="{BFB3D360-7E93-477D-9407-B01AB28D5ED4}" dt="2022-07-13T19:11:32.288" v="186" actId="1076"/>
          <ac:picMkLst>
            <pc:docMk/>
            <pc:sldMk cId="3497977257" sldId="256"/>
            <ac:picMk id="53" creationId="{46799B26-12A5-8972-C319-5FBFBA166DD7}"/>
          </ac:picMkLst>
        </pc:picChg>
        <pc:picChg chg="mod">
          <ac:chgData name="Michel-Alexandre Rioux" userId="72ca07c35b0ea0bb" providerId="LiveId" clId="{BFB3D360-7E93-477D-9407-B01AB28D5ED4}" dt="2022-07-13T19:11:35.407" v="187" actId="1076"/>
          <ac:picMkLst>
            <pc:docMk/>
            <pc:sldMk cId="3497977257" sldId="256"/>
            <ac:picMk id="55" creationId="{552DF7DF-FD6B-FEA3-1D8C-CB5736DF25C3}"/>
          </ac:picMkLst>
        </pc:picChg>
        <pc:picChg chg="mod">
          <ac:chgData name="Michel-Alexandre Rioux" userId="72ca07c35b0ea0bb" providerId="LiveId" clId="{BFB3D360-7E93-477D-9407-B01AB28D5ED4}" dt="2022-07-13T19:11:43.055" v="191" actId="1076"/>
          <ac:picMkLst>
            <pc:docMk/>
            <pc:sldMk cId="3497977257" sldId="256"/>
            <ac:picMk id="57" creationId="{DC411CB0-B264-3EC0-C16A-26197D2661EA}"/>
          </ac:picMkLst>
        </pc:picChg>
        <pc:picChg chg="mod">
          <ac:chgData name="Michel-Alexandre Rioux" userId="72ca07c35b0ea0bb" providerId="LiveId" clId="{BFB3D360-7E93-477D-9407-B01AB28D5ED4}" dt="2022-07-13T19:11:42.087" v="190" actId="1076"/>
          <ac:picMkLst>
            <pc:docMk/>
            <pc:sldMk cId="3497977257" sldId="256"/>
            <ac:picMk id="59" creationId="{7E9EEB98-9587-64FF-8D5E-7BF7FFEF6125}"/>
          </ac:picMkLst>
        </pc:picChg>
        <pc:picChg chg="mod">
          <ac:chgData name="Michel-Alexandre Rioux" userId="72ca07c35b0ea0bb" providerId="LiveId" clId="{BFB3D360-7E93-477D-9407-B01AB28D5ED4}" dt="2022-07-13T19:11:45.238" v="192" actId="1076"/>
          <ac:picMkLst>
            <pc:docMk/>
            <pc:sldMk cId="3497977257" sldId="256"/>
            <ac:picMk id="61" creationId="{34E566A8-9A68-CF4D-46B3-0D066072CCD6}"/>
          </ac:picMkLst>
        </pc:picChg>
        <pc:picChg chg="mod">
          <ac:chgData name="Michel-Alexandre Rioux" userId="72ca07c35b0ea0bb" providerId="LiveId" clId="{BFB3D360-7E93-477D-9407-B01AB28D5ED4}" dt="2022-07-13T19:11:47.065" v="193" actId="1076"/>
          <ac:picMkLst>
            <pc:docMk/>
            <pc:sldMk cId="3497977257" sldId="256"/>
            <ac:picMk id="63" creationId="{3FEB10B8-3E87-631C-7758-7851EA1F1E6D}"/>
          </ac:picMkLst>
        </pc:picChg>
        <pc:picChg chg="mod">
          <ac:chgData name="Michel-Alexandre Rioux" userId="72ca07c35b0ea0bb" providerId="LiveId" clId="{BFB3D360-7E93-477D-9407-B01AB28D5ED4}" dt="2022-07-13T19:09:49.359" v="149" actId="1076"/>
          <ac:picMkLst>
            <pc:docMk/>
            <pc:sldMk cId="3497977257" sldId="256"/>
            <ac:picMk id="1028" creationId="{1B92EF09-5AEF-BF3E-912C-3790442D1864}"/>
          </ac:picMkLst>
        </pc:picChg>
        <pc:picChg chg="mod">
          <ac:chgData name="Michel-Alexandre Rioux" userId="72ca07c35b0ea0bb" providerId="LiveId" clId="{BFB3D360-7E93-477D-9407-B01AB28D5ED4}" dt="2022-07-13T19:11:16.590" v="180" actId="1076"/>
          <ac:picMkLst>
            <pc:docMk/>
            <pc:sldMk cId="3497977257" sldId="256"/>
            <ac:picMk id="1030" creationId="{D3C9F52F-91D7-8F86-9E21-E7382BB6A758}"/>
          </ac:picMkLst>
        </pc:picChg>
      </pc:sldChg>
      <pc:sldChg chg="modSp del mod">
        <pc:chgData name="Michel-Alexandre Rioux" userId="72ca07c35b0ea0bb" providerId="LiveId" clId="{BFB3D360-7E93-477D-9407-B01AB28D5ED4}" dt="2022-07-13T19:11:58.134" v="194" actId="47"/>
        <pc:sldMkLst>
          <pc:docMk/>
          <pc:sldMk cId="3502382113" sldId="257"/>
        </pc:sldMkLst>
        <pc:picChg chg="mod">
          <ac:chgData name="Michel-Alexandre Rioux" userId="72ca07c35b0ea0bb" providerId="LiveId" clId="{BFB3D360-7E93-477D-9407-B01AB28D5ED4}" dt="2022-07-13T14:34:56.648" v="63" actId="1076"/>
          <ac:picMkLst>
            <pc:docMk/>
            <pc:sldMk cId="3502382113" sldId="257"/>
            <ac:picMk id="41" creationId="{87D2D785-F123-3F90-0C9D-131DAAF993BE}"/>
          </ac:picMkLst>
        </pc:picChg>
      </pc:sldChg>
      <pc:sldChg chg="modSp del mod">
        <pc:chgData name="Michel-Alexandre Rioux" userId="72ca07c35b0ea0bb" providerId="LiveId" clId="{BFB3D360-7E93-477D-9407-B01AB28D5ED4}" dt="2022-07-13T19:11:58.982" v="195" actId="47"/>
        <pc:sldMkLst>
          <pc:docMk/>
          <pc:sldMk cId="1643530124" sldId="258"/>
        </pc:sldMkLst>
        <pc:picChg chg="mod">
          <ac:chgData name="Michel-Alexandre Rioux" userId="72ca07c35b0ea0bb" providerId="LiveId" clId="{BFB3D360-7E93-477D-9407-B01AB28D5ED4}" dt="2022-07-13T15:23:30.987" v="108" actId="1076"/>
          <ac:picMkLst>
            <pc:docMk/>
            <pc:sldMk cId="1643530124" sldId="258"/>
            <ac:picMk id="7" creationId="{587CEB28-3F67-72E4-557A-5341EC9C8A2E}"/>
          </ac:picMkLst>
        </pc:picChg>
        <pc:picChg chg="mod">
          <ac:chgData name="Michel-Alexandre Rioux" userId="72ca07c35b0ea0bb" providerId="LiveId" clId="{BFB3D360-7E93-477D-9407-B01AB28D5ED4}" dt="2022-07-13T15:22:16.567" v="89" actId="1076"/>
          <ac:picMkLst>
            <pc:docMk/>
            <pc:sldMk cId="1643530124" sldId="258"/>
            <ac:picMk id="9" creationId="{5CE10534-F2D6-2656-DCE1-8149BB495890}"/>
          </ac:picMkLst>
        </pc:picChg>
        <pc:picChg chg="mod">
          <ac:chgData name="Michel-Alexandre Rioux" userId="72ca07c35b0ea0bb" providerId="LiveId" clId="{BFB3D360-7E93-477D-9407-B01AB28D5ED4}" dt="2022-07-13T15:23:25.015" v="104" actId="1076"/>
          <ac:picMkLst>
            <pc:docMk/>
            <pc:sldMk cId="1643530124" sldId="258"/>
            <ac:picMk id="11" creationId="{8D253D95-DEF5-6481-046B-B7E456A2B24C}"/>
          </ac:picMkLst>
        </pc:picChg>
        <pc:picChg chg="mod">
          <ac:chgData name="Michel-Alexandre Rioux" userId="72ca07c35b0ea0bb" providerId="LiveId" clId="{BFB3D360-7E93-477D-9407-B01AB28D5ED4}" dt="2022-07-13T15:23:27.063" v="105" actId="1076"/>
          <ac:picMkLst>
            <pc:docMk/>
            <pc:sldMk cId="1643530124" sldId="258"/>
            <ac:picMk id="13" creationId="{B7E3BDAA-30C6-B305-F652-98C7C57DA8D6}"/>
          </ac:picMkLst>
        </pc:picChg>
        <pc:picChg chg="mod">
          <ac:chgData name="Michel-Alexandre Rioux" userId="72ca07c35b0ea0bb" providerId="LiveId" clId="{BFB3D360-7E93-477D-9407-B01AB28D5ED4}" dt="2022-07-13T15:25:06.823" v="120" actId="1076"/>
          <ac:picMkLst>
            <pc:docMk/>
            <pc:sldMk cId="1643530124" sldId="258"/>
            <ac:picMk id="15" creationId="{2D6D1E4C-9EFC-7F8A-0181-B08DC4B4C321}"/>
          </ac:picMkLst>
        </pc:picChg>
        <pc:picChg chg="mod">
          <ac:chgData name="Michel-Alexandre Rioux" userId="72ca07c35b0ea0bb" providerId="LiveId" clId="{BFB3D360-7E93-477D-9407-B01AB28D5ED4}" dt="2022-07-13T15:23:46.358" v="115" actId="1076"/>
          <ac:picMkLst>
            <pc:docMk/>
            <pc:sldMk cId="1643530124" sldId="258"/>
            <ac:picMk id="17" creationId="{5D8B11E9-1C50-1DE9-5F84-BCBEAB6DAB29}"/>
          </ac:picMkLst>
        </pc:picChg>
        <pc:picChg chg="mod">
          <ac:chgData name="Michel-Alexandre Rioux" userId="72ca07c35b0ea0bb" providerId="LiveId" clId="{BFB3D360-7E93-477D-9407-B01AB28D5ED4}" dt="2022-07-13T15:25:05.832" v="119" actId="1076"/>
          <ac:picMkLst>
            <pc:docMk/>
            <pc:sldMk cId="1643530124" sldId="258"/>
            <ac:picMk id="19" creationId="{E70D49A6-B9F3-7FFD-6338-9EF099F49930}"/>
          </ac:picMkLst>
        </pc:picChg>
        <pc:picChg chg="mod">
          <ac:chgData name="Michel-Alexandre Rioux" userId="72ca07c35b0ea0bb" providerId="LiveId" clId="{BFB3D360-7E93-477D-9407-B01AB28D5ED4}" dt="2022-07-13T15:22:29.231" v="97" actId="1076"/>
          <ac:picMkLst>
            <pc:docMk/>
            <pc:sldMk cId="1643530124" sldId="258"/>
            <ac:picMk id="21" creationId="{4A7EE02F-CFF6-A268-A2AF-E94E73BE0E6A}"/>
          </ac:picMkLst>
        </pc:picChg>
        <pc:picChg chg="mod">
          <ac:chgData name="Michel-Alexandre Rioux" userId="72ca07c35b0ea0bb" providerId="LiveId" clId="{BFB3D360-7E93-477D-9407-B01AB28D5ED4}" dt="2022-07-13T15:23:28.552" v="106" actId="1076"/>
          <ac:picMkLst>
            <pc:docMk/>
            <pc:sldMk cId="1643530124" sldId="258"/>
            <ac:picMk id="23" creationId="{A54DF09C-C063-D6AF-4347-2C503F2F9B9D}"/>
          </ac:picMkLst>
        </pc:picChg>
        <pc:picChg chg="mod">
          <ac:chgData name="Michel-Alexandre Rioux" userId="72ca07c35b0ea0bb" providerId="LiveId" clId="{BFB3D360-7E93-477D-9407-B01AB28D5ED4}" dt="2022-07-13T15:23:23.136" v="103" actId="1076"/>
          <ac:picMkLst>
            <pc:docMk/>
            <pc:sldMk cId="1643530124" sldId="258"/>
            <ac:picMk id="25" creationId="{D5208998-FECA-D7FD-2889-E129E374B344}"/>
          </ac:picMkLst>
        </pc:picChg>
        <pc:picChg chg="mod">
          <ac:chgData name="Michel-Alexandre Rioux" userId="72ca07c35b0ea0bb" providerId="LiveId" clId="{BFB3D360-7E93-477D-9407-B01AB28D5ED4}" dt="2022-07-13T15:21:53.616" v="76" actId="1076"/>
          <ac:picMkLst>
            <pc:docMk/>
            <pc:sldMk cId="1643530124" sldId="258"/>
            <ac:picMk id="27" creationId="{D347F78B-42A5-047A-0519-4628D88649A5}"/>
          </ac:picMkLst>
        </pc:picChg>
        <pc:picChg chg="mod">
          <ac:chgData name="Michel-Alexandre Rioux" userId="72ca07c35b0ea0bb" providerId="LiveId" clId="{BFB3D360-7E93-477D-9407-B01AB28D5ED4}" dt="2022-07-13T15:21:46.456" v="74" actId="1076"/>
          <ac:picMkLst>
            <pc:docMk/>
            <pc:sldMk cId="1643530124" sldId="258"/>
            <ac:picMk id="29" creationId="{1CDF9194-7DE4-9420-A1E4-4B137DA1D3A1}"/>
          </ac:picMkLst>
        </pc:picChg>
        <pc:picChg chg="mod">
          <ac:chgData name="Michel-Alexandre Rioux" userId="72ca07c35b0ea0bb" providerId="LiveId" clId="{BFB3D360-7E93-477D-9407-B01AB28D5ED4}" dt="2022-07-13T15:22:12.200" v="87" actId="1076"/>
          <ac:picMkLst>
            <pc:docMk/>
            <pc:sldMk cId="1643530124" sldId="258"/>
            <ac:picMk id="31" creationId="{B7EB9044-338B-488A-E823-10A375122A97}"/>
          </ac:picMkLst>
        </pc:picChg>
        <pc:picChg chg="mod">
          <ac:chgData name="Michel-Alexandre Rioux" userId="72ca07c35b0ea0bb" providerId="LiveId" clId="{BFB3D360-7E93-477D-9407-B01AB28D5ED4}" dt="2022-07-13T15:23:21.408" v="102" actId="1076"/>
          <ac:picMkLst>
            <pc:docMk/>
            <pc:sldMk cId="1643530124" sldId="258"/>
            <ac:picMk id="33" creationId="{3E04B824-B647-8520-7B67-603BC6A55C83}"/>
          </ac:picMkLst>
        </pc:picChg>
        <pc:picChg chg="mod">
          <ac:chgData name="Michel-Alexandre Rioux" userId="72ca07c35b0ea0bb" providerId="LiveId" clId="{BFB3D360-7E93-477D-9407-B01AB28D5ED4}" dt="2022-07-13T15:22:32.639" v="99" actId="1076"/>
          <ac:picMkLst>
            <pc:docMk/>
            <pc:sldMk cId="1643530124" sldId="258"/>
            <ac:picMk id="35" creationId="{4AF3CD72-8AE6-DC47-D896-3AAFAE08E5CB}"/>
          </ac:picMkLst>
        </pc:picChg>
        <pc:picChg chg="mod">
          <ac:chgData name="Michel-Alexandre Rioux" userId="72ca07c35b0ea0bb" providerId="LiveId" clId="{BFB3D360-7E93-477D-9407-B01AB28D5ED4}" dt="2022-07-13T15:22:26.111" v="95" actId="1076"/>
          <ac:picMkLst>
            <pc:docMk/>
            <pc:sldMk cId="1643530124" sldId="258"/>
            <ac:picMk id="37" creationId="{C79747C2-C32C-D574-397F-AA6BDB9BF4A5}"/>
          </ac:picMkLst>
        </pc:picChg>
        <pc:picChg chg="mod">
          <ac:chgData name="Michel-Alexandre Rioux" userId="72ca07c35b0ea0bb" providerId="LiveId" clId="{BFB3D360-7E93-477D-9407-B01AB28D5ED4}" dt="2022-07-13T15:22:21.280" v="92" actId="1076"/>
          <ac:picMkLst>
            <pc:docMk/>
            <pc:sldMk cId="1643530124" sldId="258"/>
            <ac:picMk id="39" creationId="{BF756FD8-4B45-19E0-D7BC-329E816B8FE1}"/>
          </ac:picMkLst>
        </pc:picChg>
        <pc:picChg chg="mod">
          <ac:chgData name="Michel-Alexandre Rioux" userId="72ca07c35b0ea0bb" providerId="LiveId" clId="{BFB3D360-7E93-477D-9407-B01AB28D5ED4}" dt="2022-07-13T15:22:19.743" v="91" actId="1076"/>
          <ac:picMkLst>
            <pc:docMk/>
            <pc:sldMk cId="1643530124" sldId="258"/>
            <ac:picMk id="41" creationId="{87D2D785-F123-3F90-0C9D-131DAAF993BE}"/>
          </ac:picMkLst>
        </pc:picChg>
        <pc:picChg chg="mod">
          <ac:chgData name="Michel-Alexandre Rioux" userId="72ca07c35b0ea0bb" providerId="LiveId" clId="{BFB3D360-7E93-477D-9407-B01AB28D5ED4}" dt="2022-07-13T15:24:42.608" v="116" actId="1076"/>
          <ac:picMkLst>
            <pc:docMk/>
            <pc:sldMk cId="1643530124" sldId="258"/>
            <ac:picMk id="43" creationId="{99FFE0BE-2E8F-285B-E68C-20501011294C}"/>
          </ac:picMkLst>
        </pc:picChg>
        <pc:picChg chg="mod">
          <ac:chgData name="Michel-Alexandre Rioux" userId="72ca07c35b0ea0bb" providerId="LiveId" clId="{BFB3D360-7E93-477D-9407-B01AB28D5ED4}" dt="2022-07-13T15:21:57.199" v="77" actId="1076"/>
          <ac:picMkLst>
            <pc:docMk/>
            <pc:sldMk cId="1643530124" sldId="258"/>
            <ac:picMk id="45" creationId="{DEC30034-487C-286D-04E0-D7D15F55B0B3}"/>
          </ac:picMkLst>
        </pc:picChg>
        <pc:picChg chg="mod">
          <ac:chgData name="Michel-Alexandre Rioux" userId="72ca07c35b0ea0bb" providerId="LiveId" clId="{BFB3D360-7E93-477D-9407-B01AB28D5ED4}" dt="2022-07-13T15:22:31.033" v="98" actId="1076"/>
          <ac:picMkLst>
            <pc:docMk/>
            <pc:sldMk cId="1643530124" sldId="258"/>
            <ac:picMk id="47" creationId="{F8E42793-6C99-B29E-E42B-1A5A3A5C29C4}"/>
          </ac:picMkLst>
        </pc:picChg>
        <pc:picChg chg="mod">
          <ac:chgData name="Michel-Alexandre Rioux" userId="72ca07c35b0ea0bb" providerId="LiveId" clId="{BFB3D360-7E93-477D-9407-B01AB28D5ED4}" dt="2022-07-13T15:22:15.376" v="88" actId="1076"/>
          <ac:picMkLst>
            <pc:docMk/>
            <pc:sldMk cId="1643530124" sldId="258"/>
            <ac:picMk id="49" creationId="{81D17F01-E836-504F-44BC-C45B68694A91}"/>
          </ac:picMkLst>
        </pc:picChg>
        <pc:picChg chg="mod">
          <ac:chgData name="Michel-Alexandre Rioux" userId="72ca07c35b0ea0bb" providerId="LiveId" clId="{BFB3D360-7E93-477D-9407-B01AB28D5ED4}" dt="2022-07-13T15:23:40.031" v="112" actId="1076"/>
          <ac:picMkLst>
            <pc:docMk/>
            <pc:sldMk cId="1643530124" sldId="258"/>
            <ac:picMk id="51" creationId="{EE8ED296-B332-7E02-B150-CA383FFEEA58}"/>
          </ac:picMkLst>
        </pc:picChg>
        <pc:picChg chg="mod">
          <ac:chgData name="Michel-Alexandre Rioux" userId="72ca07c35b0ea0bb" providerId="LiveId" clId="{BFB3D360-7E93-477D-9407-B01AB28D5ED4}" dt="2022-07-13T15:23:43.016" v="113" actId="1076"/>
          <ac:picMkLst>
            <pc:docMk/>
            <pc:sldMk cId="1643530124" sldId="258"/>
            <ac:picMk id="53" creationId="{46799B26-12A5-8972-C319-5FBFBA166DD7}"/>
          </ac:picMkLst>
        </pc:picChg>
        <pc:picChg chg="mod">
          <ac:chgData name="Michel-Alexandre Rioux" userId="72ca07c35b0ea0bb" providerId="LiveId" clId="{BFB3D360-7E93-477D-9407-B01AB28D5ED4}" dt="2022-07-13T15:23:38.114" v="111" actId="1076"/>
          <ac:picMkLst>
            <pc:docMk/>
            <pc:sldMk cId="1643530124" sldId="258"/>
            <ac:picMk id="55" creationId="{552DF7DF-FD6B-FEA3-1D8C-CB5736DF25C3}"/>
          </ac:picMkLst>
        </pc:picChg>
        <pc:picChg chg="mod">
          <ac:chgData name="Michel-Alexandre Rioux" userId="72ca07c35b0ea0bb" providerId="LiveId" clId="{BFB3D360-7E93-477D-9407-B01AB28D5ED4}" dt="2022-07-13T15:23:29.771" v="107" actId="1076"/>
          <ac:picMkLst>
            <pc:docMk/>
            <pc:sldMk cId="1643530124" sldId="258"/>
            <ac:picMk id="57" creationId="{DC411CB0-B264-3EC0-C16A-26197D2661EA}"/>
          </ac:picMkLst>
        </pc:picChg>
        <pc:picChg chg="mod">
          <ac:chgData name="Michel-Alexandre Rioux" userId="72ca07c35b0ea0bb" providerId="LiveId" clId="{BFB3D360-7E93-477D-9407-B01AB28D5ED4}" dt="2022-07-13T15:22:23.440" v="93" actId="1076"/>
          <ac:picMkLst>
            <pc:docMk/>
            <pc:sldMk cId="1643530124" sldId="258"/>
            <ac:picMk id="59" creationId="{7E9EEB98-9587-64FF-8D5E-7BF7FFEF6125}"/>
          </ac:picMkLst>
        </pc:picChg>
        <pc:picChg chg="mod">
          <ac:chgData name="Michel-Alexandre Rioux" userId="72ca07c35b0ea0bb" providerId="LiveId" clId="{BFB3D360-7E93-477D-9407-B01AB28D5ED4}" dt="2022-07-13T15:22:37.319" v="101" actId="1076"/>
          <ac:picMkLst>
            <pc:docMk/>
            <pc:sldMk cId="1643530124" sldId="258"/>
            <ac:picMk id="61" creationId="{34E566A8-9A68-CF4D-46B3-0D066072CCD6}"/>
          </ac:picMkLst>
        </pc:picChg>
        <pc:picChg chg="mod">
          <ac:chgData name="Michel-Alexandre Rioux" userId="72ca07c35b0ea0bb" providerId="LiveId" clId="{BFB3D360-7E93-477D-9407-B01AB28D5ED4}" dt="2022-07-13T15:22:18.023" v="90" actId="1076"/>
          <ac:picMkLst>
            <pc:docMk/>
            <pc:sldMk cId="1643530124" sldId="258"/>
            <ac:picMk id="63" creationId="{3FEB10B8-3E87-631C-7758-7851EA1F1E6D}"/>
          </ac:picMkLst>
        </pc:picChg>
        <pc:picChg chg="mod">
          <ac:chgData name="Michel-Alexandre Rioux" userId="72ca07c35b0ea0bb" providerId="LiveId" clId="{BFB3D360-7E93-477D-9407-B01AB28D5ED4}" dt="2022-07-13T15:22:25.127" v="94" actId="1076"/>
          <ac:picMkLst>
            <pc:docMk/>
            <pc:sldMk cId="1643530124" sldId="258"/>
            <ac:picMk id="1028" creationId="{1B92EF09-5AEF-BF3E-912C-3790442D1864}"/>
          </ac:picMkLst>
        </pc:picChg>
        <pc:picChg chg="mod">
          <ac:chgData name="Michel-Alexandre Rioux" userId="72ca07c35b0ea0bb" providerId="LiveId" clId="{BFB3D360-7E93-477D-9407-B01AB28D5ED4}" dt="2022-07-13T15:23:33.927" v="109" actId="1076"/>
          <ac:picMkLst>
            <pc:docMk/>
            <pc:sldMk cId="1643530124" sldId="258"/>
            <ac:picMk id="1030" creationId="{D3C9F52F-91D7-8F86-9E21-E7382BB6A75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DF9A97-B6C8-BEC4-9074-97B3196FFA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216CAB7-A1FE-E4AD-8D7E-D58C50C8A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ADC7E4-1F0B-A7A2-1D0D-9F934EE8A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B35-404D-49FF-81F3-B4CD8357A0C9}" type="datetimeFigureOut">
              <a:rPr lang="fr-CA" smtClean="0"/>
              <a:t>2022-07-13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702B61-FC7E-F7E4-EDF6-62081DC7D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315A35-E736-1CFE-1E8B-85E00515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419D-9EFA-47D2-AE11-8520ABB011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65853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B68036-7564-B163-9B81-78AA0E9F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303AE62-514F-3BE2-EAC7-99C22523E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4BDC02E-B054-71C4-A0DA-C20B805D3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B35-404D-49FF-81F3-B4CD8357A0C9}" type="datetimeFigureOut">
              <a:rPr lang="fr-CA" smtClean="0"/>
              <a:t>2022-07-13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D9AE3E-3C6C-5BCD-8B79-0572B7E7D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0DA8A2-74FE-6607-8E08-956ACAA8C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419D-9EFA-47D2-AE11-8520ABB011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25232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F7A1F42-9F77-7501-6920-B7CDE273FA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8431985-28F5-824E-7A9D-02EBDB6AA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E0A05C-7CBC-E386-6037-C5B93EA69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B35-404D-49FF-81F3-B4CD8357A0C9}" type="datetimeFigureOut">
              <a:rPr lang="fr-CA" smtClean="0"/>
              <a:t>2022-07-13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7049CA-13A6-669A-C9EF-89228EC6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54F72E-97B9-9ED1-54AD-B8CDBFDFD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419D-9EFA-47D2-AE11-8520ABB011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300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B9F123-9648-8630-31A2-09909541C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563DD8-31F2-4237-A4EA-7A543A6E8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ADC7B3-F2D8-E4C1-FE92-AC0F68FF1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B35-404D-49FF-81F3-B4CD8357A0C9}" type="datetimeFigureOut">
              <a:rPr lang="fr-CA" smtClean="0"/>
              <a:t>2022-07-13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E338F0-6E2F-4DA8-F365-6E986318E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6E2A84-5D25-14FF-5A44-A67F23FDD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419D-9EFA-47D2-AE11-8520ABB011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70032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802A91-BCEC-EB0A-737C-2E1A723DD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6FE477-CC18-CE64-62C5-5441C6F06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5DFA9A-9ACF-968B-6289-63750D28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B35-404D-49FF-81F3-B4CD8357A0C9}" type="datetimeFigureOut">
              <a:rPr lang="fr-CA" smtClean="0"/>
              <a:t>2022-07-13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A7D603-6885-67E2-D220-4115B827C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A934AB-44BC-2A25-8244-FF61F7616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419D-9EFA-47D2-AE11-8520ABB011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18334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84C317-6979-95BA-0594-AB9FE4649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A43CE8-6E07-8EC8-0F85-F6E46242C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98613F-9887-0789-9C6F-6C97170B8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912BFB-1A78-4415-705D-6486CD0CB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B35-404D-49FF-81F3-B4CD8357A0C9}" type="datetimeFigureOut">
              <a:rPr lang="fr-CA" smtClean="0"/>
              <a:t>2022-07-13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41B3979-4E94-3702-1E8B-E0C3116E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A61C46B-66BC-8864-CEF8-CD98A020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419D-9EFA-47D2-AE11-8520ABB011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13814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A469AC-0AC5-D118-792F-BD390A8BC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8C530D-1432-A9EE-5FA7-F4F2895A1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E954D6D-A171-63F4-A698-614015012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021DADE-3910-46D2-DB40-9C88D4989D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57A6235-B6F1-7193-EABC-39126C8FE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DE1A667-961C-6862-C58E-C50C6F695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B35-404D-49FF-81F3-B4CD8357A0C9}" type="datetimeFigureOut">
              <a:rPr lang="fr-CA" smtClean="0"/>
              <a:t>2022-07-13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26207DA-5C66-1B65-AFB2-7C70BF03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775EC36-D16A-3C01-161C-44F407AE0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419D-9EFA-47D2-AE11-8520ABB011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83090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FF6A1B-001F-52D0-5A6E-A7B51DBA5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9939EE9-91E4-76F7-4895-A60916F48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B35-404D-49FF-81F3-B4CD8357A0C9}" type="datetimeFigureOut">
              <a:rPr lang="fr-CA" smtClean="0"/>
              <a:t>2022-07-13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5544DE1-1A29-C388-5768-61B8B0FFB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AC5A11-D962-4501-8966-E055455BA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419D-9EFA-47D2-AE11-8520ABB011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3810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D15ED06-E518-7835-6CED-43AF88B83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B35-404D-49FF-81F3-B4CD8357A0C9}" type="datetimeFigureOut">
              <a:rPr lang="fr-CA" smtClean="0"/>
              <a:t>2022-07-13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7491AEA-F030-62CA-6B3E-AA3119835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50D5C0-0FA0-7426-8392-5AC6F804A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419D-9EFA-47D2-AE11-8520ABB011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7751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F83313-E1AD-971D-102D-5A0E8ECE0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EF9225C-7F8E-6852-BAF0-7B65D8B81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DAAE379-E2DA-435F-D221-1A6C8637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A4F7BB-311F-1F0F-BD8C-7FBCC7F13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B35-404D-49FF-81F3-B4CD8357A0C9}" type="datetimeFigureOut">
              <a:rPr lang="fr-CA" smtClean="0"/>
              <a:t>2022-07-13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17ECF04-5BA3-4D55-13DE-3E63BFE5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C8A7265-9A88-71F5-9E9D-EF8B0890B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419D-9EFA-47D2-AE11-8520ABB011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9479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3DE9B2-70D1-76DC-955D-12BDF362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C93F519-93A5-BCF5-E510-B66FB0BE17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C75586A-B806-F87D-1117-A203D5644E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544691-51C5-434D-E0A8-C47FA3464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49B35-404D-49FF-81F3-B4CD8357A0C9}" type="datetimeFigureOut">
              <a:rPr lang="fr-CA" smtClean="0"/>
              <a:t>2022-07-13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42D81AD-2E52-5F46-902D-2FB0F27B3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356ACE-F1A4-30C9-7EC7-A9F797C5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0419D-9EFA-47D2-AE11-8520ABB011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0528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E3BDFA5-C00D-B6DF-FDC7-EF512AFED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5C6948-BC93-D66B-7AF3-B6A32DF459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19105B-A1D2-6E68-4320-B6C4CB8AF6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49B35-404D-49FF-81F3-B4CD8357A0C9}" type="datetimeFigureOut">
              <a:rPr lang="fr-CA" smtClean="0"/>
              <a:t>2022-07-13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E12799-ABBE-48AD-9121-BAC430308A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805D20-4561-EA10-72C3-6E55EE3535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0419D-9EFA-47D2-AE11-8520ABB011D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9194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905938F-53CD-6713-AB8D-A9D8E433A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001" y="4507674"/>
            <a:ext cx="2162600" cy="22541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87CEB28-3F67-72E4-557A-5341EC9C8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98" y="249442"/>
            <a:ext cx="1134088" cy="8477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CE10534-F2D6-2656-DCE1-8149BB495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744" y="123154"/>
            <a:ext cx="476359" cy="1074713"/>
          </a:xfrm>
          <a:prstGeom prst="rect">
            <a:avLst/>
          </a:prstGeom>
        </p:spPr>
      </p:pic>
      <p:pic>
        <p:nvPicPr>
          <p:cNvPr id="1028" name="Picture 4" descr="Brown Beer Bottles PNG Clipart - Best WEB Clipart">
            <a:extLst>
              <a:ext uri="{FF2B5EF4-FFF2-40B4-BE49-F238E27FC236}">
                <a16:creationId xmlns:a16="http://schemas.microsoft.com/office/drawing/2014/main" id="{1B92EF09-5AEF-BF3E-912C-3790442D1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30" y="150535"/>
            <a:ext cx="785036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D253D95-DEF5-6481-046B-B7E456A2B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9485" y="195931"/>
            <a:ext cx="1252490" cy="113347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7E3BDAA-30C6-B305-F652-98C7C57DA8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268" y="314086"/>
            <a:ext cx="1285982" cy="87060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D6D1E4C-9EFC-7F8A-0181-B08DC4B4C3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1650" y="178294"/>
            <a:ext cx="1268591" cy="11334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D8B11E9-1C50-1DE9-5F84-BCBEAB6DAB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5223" y="150534"/>
            <a:ext cx="1682612" cy="113347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70D49A6-B9F3-7FFD-6338-9EF099F499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8096" y="57698"/>
            <a:ext cx="1371911" cy="131914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A7EE02F-CFF6-A268-A2AF-E94E73BE0E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819" y="1411734"/>
            <a:ext cx="1371911" cy="85105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54DF09C-C063-D6AF-4347-2C503F2F9B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4990" y="1308637"/>
            <a:ext cx="330083" cy="115456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5208998-FECA-D7FD-2889-E129E374B3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62803" y="1394096"/>
            <a:ext cx="1317902" cy="100780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347F78B-42A5-047A-0519-4628D88649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09611" y="1448317"/>
            <a:ext cx="1133475" cy="113347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CDF9194-7DE4-9420-A1E4-4B137DA1D3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06593" y="1312131"/>
            <a:ext cx="900238" cy="1171739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7EB9044-338B-488A-E823-10A375122A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47791" y="1395106"/>
            <a:ext cx="1714504" cy="127885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E04B824-B647-8520-7B67-603BC6A55C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56278" y="1519137"/>
            <a:ext cx="1591168" cy="102289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4AF3CD72-8AE6-DC47-D896-3AAFAE08E5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86878" y="1565350"/>
            <a:ext cx="1880304" cy="828719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C79747C2-C32C-D574-397F-AA6BDB9BF4A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838" y="2526241"/>
            <a:ext cx="1323820" cy="1075361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BF756FD8-4B45-19E0-D7BC-329E816B8FE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50344" y="2581792"/>
            <a:ext cx="1154562" cy="1154562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87D2D785-F123-3F90-0C9D-131DAAF993B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681688" y="2728546"/>
            <a:ext cx="1662183" cy="1007808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99FFE0BE-2E8F-285B-E68C-20501011294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719794" y="2463748"/>
            <a:ext cx="710091" cy="1390650"/>
          </a:xfrm>
          <a:prstGeom prst="rect">
            <a:avLst/>
          </a:prstGeom>
        </p:spPr>
      </p:pic>
      <p:pic>
        <p:nvPicPr>
          <p:cNvPr id="1030" name="Picture 6" descr="Filets de Saumon PNG transparents - StickPNG">
            <a:extLst>
              <a:ext uri="{FF2B5EF4-FFF2-40B4-BE49-F238E27FC236}">
                <a16:creationId xmlns:a16="http://schemas.microsoft.com/office/drawing/2014/main" id="{D3C9F52F-91D7-8F86-9E21-E7382BB6A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259" y="2906016"/>
            <a:ext cx="1612251" cy="94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DEC30034-487C-286D-04E0-D7D15F55B0B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58510" y="2692730"/>
            <a:ext cx="1260664" cy="147254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F8E42793-6C99-B29E-E42B-1A5A3A5C29C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687385" y="2887082"/>
            <a:ext cx="1920899" cy="1133475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81D17F01-E836-504F-44BC-C45B68694A9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90624" y="4022023"/>
            <a:ext cx="1037068" cy="1306657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EE8ED296-B332-7E02-B150-CA383FFEEA5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915384">
            <a:off x="2356563" y="3960397"/>
            <a:ext cx="660324" cy="1515022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46799B26-12A5-8972-C319-5FBFBA166DD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051300" y="4214627"/>
            <a:ext cx="1317902" cy="1006561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552DF7DF-FD6B-FEA3-1D8C-CB5736DF25C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5826488">
            <a:off x="4082021" y="4308277"/>
            <a:ext cx="1622786" cy="819258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DC411CB0-B264-3EC0-C16A-26197D2661EA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289250" y="4266906"/>
            <a:ext cx="1174763" cy="1176734"/>
          </a:xfrm>
          <a:prstGeom prst="rect">
            <a:avLst/>
          </a:prstGeom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7E9EEB98-9587-64FF-8D5E-7BF7FFEF612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rot="18080096">
            <a:off x="8408290" y="4597677"/>
            <a:ext cx="1289950" cy="699432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34E566A8-9A68-CF4D-46B3-0D066072CCD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324647" y="4638806"/>
            <a:ext cx="1396971" cy="966614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3FEB10B8-3E87-631C-7758-7851EA1F1E6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874565" y="4483787"/>
            <a:ext cx="1018971" cy="112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7725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0</Words>
  <Application>Microsoft Office PowerPoint</Application>
  <PresentationFormat>Grand écran</PresentationFormat>
  <Paragraphs>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Michel-Alexandre Rioux</dc:creator>
  <cp:lastModifiedBy>Michel-Alexandre Rioux</cp:lastModifiedBy>
  <cp:revision>1</cp:revision>
  <dcterms:created xsi:type="dcterms:W3CDTF">2022-07-12T15:07:27Z</dcterms:created>
  <dcterms:modified xsi:type="dcterms:W3CDTF">2022-07-13T19:12:03Z</dcterms:modified>
</cp:coreProperties>
</file>