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5"/>
    <p:restoredTop sz="94665"/>
  </p:normalViewPr>
  <p:slideViewPr>
    <p:cSldViewPr snapToGrid="0">
      <p:cViewPr varScale="1">
        <p:scale>
          <a:sx n="160" d="100"/>
          <a:sy n="160" d="100"/>
        </p:scale>
        <p:origin x="2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mbourger-Barès, Sabrina" userId="ab96c8be-aa55-4a56-9d1f-7db24e4d842c" providerId="ADAL" clId="{258147A8-10DF-204A-9C8A-695FA9C3D572}"/>
    <pc:docChg chg="modSld">
      <pc:chgData name="Hombourger-Barès, Sabrina" userId="ab96c8be-aa55-4a56-9d1f-7db24e4d842c" providerId="ADAL" clId="{258147A8-10DF-204A-9C8A-695FA9C3D572}" dt="2024-07-07T10:13:15.121" v="1" actId="207"/>
      <pc:docMkLst>
        <pc:docMk/>
      </pc:docMkLst>
      <pc:sldChg chg="modSp mod">
        <pc:chgData name="Hombourger-Barès, Sabrina" userId="ab96c8be-aa55-4a56-9d1f-7db24e4d842c" providerId="ADAL" clId="{258147A8-10DF-204A-9C8A-695FA9C3D572}" dt="2024-07-07T10:13:15.121" v="1" actId="207"/>
        <pc:sldMkLst>
          <pc:docMk/>
          <pc:sldMk cId="4250505631" sldId="260"/>
        </pc:sldMkLst>
        <pc:spChg chg="mod">
          <ac:chgData name="Hombourger-Barès, Sabrina" userId="ab96c8be-aa55-4a56-9d1f-7db24e4d842c" providerId="ADAL" clId="{258147A8-10DF-204A-9C8A-695FA9C3D572}" dt="2024-07-07T10:13:15.121" v="1" actId="207"/>
          <ac:spMkLst>
            <pc:docMk/>
            <pc:sldMk cId="4250505631" sldId="260"/>
            <ac:spMk id="2" creationId="{A177AB31-CF70-CAA9-A268-AB32CCC6A39F}"/>
          </ac:spMkLst>
        </pc:spChg>
        <pc:spChg chg="mod">
          <ac:chgData name="Hombourger-Barès, Sabrina" userId="ab96c8be-aa55-4a56-9d1f-7db24e4d842c" providerId="ADAL" clId="{258147A8-10DF-204A-9C8A-695FA9C3D572}" dt="2024-07-07T10:13:10.687" v="0" actId="207"/>
          <ac:spMkLst>
            <pc:docMk/>
            <pc:sldMk cId="4250505631" sldId="260"/>
            <ac:spMk id="40" creationId="{2DA87703-837B-174A-D773-828015CE96B8}"/>
          </ac:spMkLst>
        </pc:spChg>
      </pc:sldChg>
    </pc:docChg>
  </pc:docChgLst>
  <pc:docChgLst>
    <pc:chgData name="Massé, Marie-Claude" userId="caaf983c-d4db-4c1a-a58e-4529d98c6a8c" providerId="ADAL" clId="{52D773FD-9DF9-D14E-AF38-547964706AF0}"/>
    <pc:docChg chg="undo addSld delSld">
      <pc:chgData name="Massé, Marie-Claude" userId="caaf983c-d4db-4c1a-a58e-4529d98c6a8c" providerId="ADAL" clId="{52D773FD-9DF9-D14E-AF38-547964706AF0}" dt="2024-07-24T13:43:47.083" v="2" actId="2696"/>
      <pc:docMkLst>
        <pc:docMk/>
      </pc:docMkLst>
      <pc:sldChg chg="add del">
        <pc:chgData name="Massé, Marie-Claude" userId="caaf983c-d4db-4c1a-a58e-4529d98c6a8c" providerId="ADAL" clId="{52D773FD-9DF9-D14E-AF38-547964706AF0}" dt="2024-07-24T13:43:47.083" v="2" actId="2696"/>
        <pc:sldMkLst>
          <pc:docMk/>
          <pc:sldMk cId="1839416756" sldId="261"/>
        </pc:sldMkLst>
      </pc:sldChg>
    </pc:docChg>
  </pc:docChgLst>
  <pc:docChgLst>
    <pc:chgData name="Simard, Christine" userId="S::christine.simard@teluq.ca::dcafabbe-1046-4b28-b104-54360002fd5c" providerId="AD" clId="Web-{E11E747D-7825-45AB-9A4A-825746C3CAAF}"/>
    <pc:docChg chg="delSld">
      <pc:chgData name="Simard, Christine" userId="S::christine.simard@teluq.ca::dcafabbe-1046-4b28-b104-54360002fd5c" providerId="AD" clId="Web-{E11E747D-7825-45AB-9A4A-825746C3CAAF}" dt="2024-06-13T21:31:58.638" v="1"/>
      <pc:docMkLst>
        <pc:docMk/>
      </pc:docMkLst>
      <pc:sldChg chg="del">
        <pc:chgData name="Simard, Christine" userId="S::christine.simard@teluq.ca::dcafabbe-1046-4b28-b104-54360002fd5c" providerId="AD" clId="Web-{E11E747D-7825-45AB-9A4A-825746C3CAAF}" dt="2024-06-13T21:31:55.466" v="0"/>
        <pc:sldMkLst>
          <pc:docMk/>
          <pc:sldMk cId="1097608548" sldId="256"/>
        </pc:sldMkLst>
      </pc:sldChg>
      <pc:sldChg chg="del">
        <pc:chgData name="Simard, Christine" userId="S::christine.simard@teluq.ca::dcafabbe-1046-4b28-b104-54360002fd5c" providerId="AD" clId="Web-{E11E747D-7825-45AB-9A4A-825746C3CAAF}" dt="2024-06-13T21:31:58.638" v="1"/>
        <pc:sldMkLst>
          <pc:docMk/>
          <pc:sldMk cId="675289522" sldId="258"/>
        </pc:sldMkLst>
      </pc:sldChg>
    </pc:docChg>
  </pc:docChgLst>
  <pc:docChgLst>
    <pc:chgData name="Hombourger-Barès, Sabrina" userId="S::sabrina.hombourger-bares@teluq.ca::ab96c8be-aa55-4a56-9d1f-7db24e4d842c" providerId="AD" clId="Web-{B574749B-C954-3D69-ADBF-B40983678600}"/>
    <pc:docChg chg="modSld">
      <pc:chgData name="Hombourger-Barès, Sabrina" userId="S::sabrina.hombourger-bares@teluq.ca::ab96c8be-aa55-4a56-9d1f-7db24e4d842c" providerId="AD" clId="Web-{B574749B-C954-3D69-ADBF-B40983678600}" dt="2024-06-26T14:24:23.087" v="9" actId="1076"/>
      <pc:docMkLst>
        <pc:docMk/>
      </pc:docMkLst>
      <pc:sldChg chg="addSp modSp">
        <pc:chgData name="Hombourger-Barès, Sabrina" userId="S::sabrina.hombourger-bares@teluq.ca::ab96c8be-aa55-4a56-9d1f-7db24e4d842c" providerId="AD" clId="Web-{B574749B-C954-3D69-ADBF-B40983678600}" dt="2024-06-26T14:24:23.087" v="9" actId="1076"/>
        <pc:sldMkLst>
          <pc:docMk/>
          <pc:sldMk cId="4250505631" sldId="260"/>
        </pc:sldMkLst>
        <pc:spChg chg="mod">
          <ac:chgData name="Hombourger-Barès, Sabrina" userId="S::sabrina.hombourger-bares@teluq.ca::ab96c8be-aa55-4a56-9d1f-7db24e4d842c" providerId="AD" clId="Web-{B574749B-C954-3D69-ADBF-B40983678600}" dt="2024-06-26T14:24:23.087" v="9" actId="1076"/>
          <ac:spMkLst>
            <pc:docMk/>
            <pc:sldMk cId="4250505631" sldId="260"/>
            <ac:spMk id="4" creationId="{7BB521E3-D8E5-5F94-E1D8-94CE91020919}"/>
          </ac:spMkLst>
        </pc:spChg>
        <pc:spChg chg="mod">
          <ac:chgData name="Hombourger-Barès, Sabrina" userId="S::sabrina.hombourger-bares@teluq.ca::ab96c8be-aa55-4a56-9d1f-7db24e4d842c" providerId="AD" clId="Web-{B574749B-C954-3D69-ADBF-B40983678600}" dt="2024-06-26T14:24:16.915" v="8" actId="1076"/>
          <ac:spMkLst>
            <pc:docMk/>
            <pc:sldMk cId="4250505631" sldId="260"/>
            <ac:spMk id="5" creationId="{7797BA3E-C888-1D92-BDF6-D1984BDD1089}"/>
          </ac:spMkLst>
        </pc:spChg>
        <pc:spChg chg="add mod">
          <ac:chgData name="Hombourger-Barès, Sabrina" userId="S::sabrina.hombourger-bares@teluq.ca::ab96c8be-aa55-4a56-9d1f-7db24e4d842c" providerId="AD" clId="Web-{B574749B-C954-3D69-ADBF-B40983678600}" dt="2024-06-26T14:23:52.290" v="2" actId="1076"/>
          <ac:spMkLst>
            <pc:docMk/>
            <pc:sldMk cId="4250505631" sldId="260"/>
            <ac:spMk id="9" creationId="{ACCED2B6-FC8C-DA29-460B-D43E82F01428}"/>
          </ac:spMkLst>
        </pc:spChg>
        <pc:spChg chg="mod">
          <ac:chgData name="Hombourger-Barès, Sabrina" userId="S::sabrina.hombourger-bares@teluq.ca::ab96c8be-aa55-4a56-9d1f-7db24e4d842c" providerId="AD" clId="Web-{B574749B-C954-3D69-ADBF-B40983678600}" dt="2024-06-26T14:23:55.368" v="3" actId="1076"/>
          <ac:spMkLst>
            <pc:docMk/>
            <pc:sldMk cId="4250505631" sldId="260"/>
            <ac:spMk id="51" creationId="{861A8641-1B94-3E13-50FD-067D7102E2BA}"/>
          </ac:spMkLst>
        </pc:spChg>
        <pc:spChg chg="mod">
          <ac:chgData name="Hombourger-Barès, Sabrina" userId="S::sabrina.hombourger-bares@teluq.ca::ab96c8be-aa55-4a56-9d1f-7db24e4d842c" providerId="AD" clId="Web-{B574749B-C954-3D69-ADBF-B40983678600}" dt="2024-06-26T14:24:06.118" v="6" actId="1076"/>
          <ac:spMkLst>
            <pc:docMk/>
            <pc:sldMk cId="4250505631" sldId="260"/>
            <ac:spMk id="52" creationId="{B69E769E-0C7F-A514-4574-580CB0DE09E4}"/>
          </ac:spMkLst>
        </pc:spChg>
        <pc:spChg chg="mod">
          <ac:chgData name="Hombourger-Barès, Sabrina" userId="S::sabrina.hombourger-bares@teluq.ca::ab96c8be-aa55-4a56-9d1f-7db24e4d842c" providerId="AD" clId="Web-{B574749B-C954-3D69-ADBF-B40983678600}" dt="2024-06-26T14:24:09.352" v="7" actId="1076"/>
          <ac:spMkLst>
            <pc:docMk/>
            <pc:sldMk cId="4250505631" sldId="260"/>
            <ac:spMk id="53" creationId="{25EC6E28-2DEF-0226-8E47-DE8F1561281D}"/>
          </ac:spMkLst>
        </pc:spChg>
        <pc:picChg chg="mod">
          <ac:chgData name="Hombourger-Barès, Sabrina" userId="S::sabrina.hombourger-bares@teluq.ca::ab96c8be-aa55-4a56-9d1f-7db24e4d842c" providerId="AD" clId="Web-{B574749B-C954-3D69-ADBF-B40983678600}" dt="2024-06-26T14:24:02.321" v="5" actId="1076"/>
          <ac:picMkLst>
            <pc:docMk/>
            <pc:sldMk cId="4250505631" sldId="260"/>
            <ac:picMk id="7" creationId="{727E28A3-19DB-D839-C30F-B138B818B077}"/>
          </ac:picMkLst>
        </pc:picChg>
      </pc:sldChg>
    </pc:docChg>
  </pc:docChgLst>
  <pc:docChgLst>
    <pc:chgData name="Hombourger-Barès, Sabrina" userId="ab96c8be-aa55-4a56-9d1f-7db24e4d842c" providerId="ADAL" clId="{9168B862-2D8E-3149-9A96-D4D5B7C99013}"/>
    <pc:docChg chg="modSld">
      <pc:chgData name="Hombourger-Barès, Sabrina" userId="ab96c8be-aa55-4a56-9d1f-7db24e4d842c" providerId="ADAL" clId="{9168B862-2D8E-3149-9A96-D4D5B7C99013}" dt="2024-06-26T14:25:20.406" v="2" actId="207"/>
      <pc:docMkLst>
        <pc:docMk/>
      </pc:docMkLst>
      <pc:sldChg chg="modSp mod">
        <pc:chgData name="Hombourger-Barès, Sabrina" userId="ab96c8be-aa55-4a56-9d1f-7db24e4d842c" providerId="ADAL" clId="{9168B862-2D8E-3149-9A96-D4D5B7C99013}" dt="2024-06-26T14:25:20.406" v="2" actId="207"/>
        <pc:sldMkLst>
          <pc:docMk/>
          <pc:sldMk cId="4250505631" sldId="260"/>
        </pc:sldMkLst>
        <pc:spChg chg="mod">
          <ac:chgData name="Hombourger-Barès, Sabrina" userId="ab96c8be-aa55-4a56-9d1f-7db24e4d842c" providerId="ADAL" clId="{9168B862-2D8E-3149-9A96-D4D5B7C99013}" dt="2024-06-26T14:25:20.406" v="2" actId="207"/>
          <ac:spMkLst>
            <pc:docMk/>
            <pc:sldMk cId="4250505631" sldId="260"/>
            <ac:spMk id="2" creationId="{A177AB31-CF70-CAA9-A268-AB32CCC6A39F}"/>
          </ac:spMkLst>
        </pc:spChg>
      </pc:sldChg>
    </pc:docChg>
  </pc:docChgLst>
  <pc:docChgLst>
    <pc:chgData name="Langlois, Joannie" userId="617afe43-d333-4112-9da2-305f7c9a5b86" providerId="ADAL" clId="{E32300A5-CCA9-41A8-A43F-5926E0CC7043}"/>
    <pc:docChg chg="custSel modSld">
      <pc:chgData name="Langlois, Joannie" userId="617afe43-d333-4112-9da2-305f7c9a5b86" providerId="ADAL" clId="{E32300A5-CCA9-41A8-A43F-5926E0CC7043}" dt="2024-07-04T17:32:11.171" v="9" actId="20577"/>
      <pc:docMkLst>
        <pc:docMk/>
      </pc:docMkLst>
      <pc:sldChg chg="modSp mod">
        <pc:chgData name="Langlois, Joannie" userId="617afe43-d333-4112-9da2-305f7c9a5b86" providerId="ADAL" clId="{E32300A5-CCA9-41A8-A43F-5926E0CC7043}" dt="2024-07-04T17:32:11.171" v="9" actId="20577"/>
        <pc:sldMkLst>
          <pc:docMk/>
          <pc:sldMk cId="4250505631" sldId="260"/>
        </pc:sldMkLst>
        <pc:spChg chg="mod">
          <ac:chgData name="Langlois, Joannie" userId="617afe43-d333-4112-9da2-305f7c9a5b86" providerId="ADAL" clId="{E32300A5-CCA9-41A8-A43F-5926E0CC7043}" dt="2024-07-04T17:31:32.416" v="5" actId="313"/>
          <ac:spMkLst>
            <pc:docMk/>
            <pc:sldMk cId="4250505631" sldId="260"/>
            <ac:spMk id="3" creationId="{96119BAD-6AFE-7917-6972-3785E1917408}"/>
          </ac:spMkLst>
        </pc:spChg>
        <pc:spChg chg="mod">
          <ac:chgData name="Langlois, Joannie" userId="617afe43-d333-4112-9da2-305f7c9a5b86" providerId="ADAL" clId="{E32300A5-CCA9-41A8-A43F-5926E0CC7043}" dt="2024-07-04T17:32:11.171" v="9" actId="20577"/>
          <ac:spMkLst>
            <pc:docMk/>
            <pc:sldMk cId="4250505631" sldId="260"/>
            <ac:spMk id="43" creationId="{C7A97AF6-2D94-1D6B-AE71-BE16918E6D71}"/>
          </ac:spMkLst>
        </pc:spChg>
        <pc:spChg chg="mod">
          <ac:chgData name="Langlois, Joannie" userId="617afe43-d333-4112-9da2-305f7c9a5b86" providerId="ADAL" clId="{E32300A5-CCA9-41A8-A43F-5926E0CC7043}" dt="2024-07-04T17:30:15.397" v="0" actId="14100"/>
          <ac:spMkLst>
            <pc:docMk/>
            <pc:sldMk cId="4250505631" sldId="260"/>
            <ac:spMk id="47" creationId="{013C657E-2682-5E79-1C67-F0C71427FE64}"/>
          </ac:spMkLst>
        </pc:spChg>
        <pc:spChg chg="mod">
          <ac:chgData name="Langlois, Joannie" userId="617afe43-d333-4112-9da2-305f7c9a5b86" providerId="ADAL" clId="{E32300A5-CCA9-41A8-A43F-5926E0CC7043}" dt="2024-07-04T17:30:44.372" v="2" actId="20577"/>
          <ac:spMkLst>
            <pc:docMk/>
            <pc:sldMk cId="4250505631" sldId="260"/>
            <ac:spMk id="51" creationId="{861A8641-1B94-3E13-50FD-067D7102E2BA}"/>
          </ac:spMkLst>
        </pc:spChg>
      </pc:sldChg>
    </pc:docChg>
  </pc:docChgLst>
  <pc:docChgLst>
    <pc:chgData name="Hombourger-Barès, Sabrina" userId="S::sabrina.hombourger-bares@teluq.ca::ab96c8be-aa55-4a56-9d1f-7db24e4d842c" providerId="AD" clId="Web-{466A4644-1359-4FB1-DAC2-68FBEBD92D5C}"/>
    <pc:docChg chg="modSld">
      <pc:chgData name="Hombourger-Barès, Sabrina" userId="S::sabrina.hombourger-bares@teluq.ca::ab96c8be-aa55-4a56-9d1f-7db24e4d842c" providerId="AD" clId="Web-{466A4644-1359-4FB1-DAC2-68FBEBD92D5C}" dt="2024-07-04T10:37:26.796" v="1"/>
      <pc:docMkLst>
        <pc:docMk/>
      </pc:docMkLst>
      <pc:sldChg chg="modSp">
        <pc:chgData name="Hombourger-Barès, Sabrina" userId="S::sabrina.hombourger-bares@teluq.ca::ab96c8be-aa55-4a56-9d1f-7db24e4d842c" providerId="AD" clId="Web-{466A4644-1359-4FB1-DAC2-68FBEBD92D5C}" dt="2024-07-04T10:37:26.796" v="1"/>
        <pc:sldMkLst>
          <pc:docMk/>
          <pc:sldMk cId="4250505631" sldId="260"/>
        </pc:sldMkLst>
        <pc:spChg chg="mod">
          <ac:chgData name="Hombourger-Barès, Sabrina" userId="S::sabrina.hombourger-bares@teluq.ca::ab96c8be-aa55-4a56-9d1f-7db24e4d842c" providerId="AD" clId="Web-{466A4644-1359-4FB1-DAC2-68FBEBD92D5C}" dt="2024-07-04T10:37:08.577" v="0" actId="20577"/>
          <ac:spMkLst>
            <pc:docMk/>
            <pc:sldMk cId="4250505631" sldId="260"/>
            <ac:spMk id="27" creationId="{CE8FDA7C-5876-3A21-B638-E260709A15F2}"/>
          </ac:spMkLst>
        </pc:spChg>
        <pc:spChg chg="mod">
          <ac:chgData name="Hombourger-Barès, Sabrina" userId="S::sabrina.hombourger-bares@teluq.ca::ab96c8be-aa55-4a56-9d1f-7db24e4d842c" providerId="AD" clId="Web-{466A4644-1359-4FB1-DAC2-68FBEBD92D5C}" dt="2024-07-04T10:37:26.796" v="1"/>
          <ac:spMkLst>
            <pc:docMk/>
            <pc:sldMk cId="4250505631" sldId="260"/>
            <ac:spMk id="40" creationId="{2DA87703-837B-174A-D773-828015CE96B8}"/>
          </ac:spMkLst>
        </pc:spChg>
      </pc:sldChg>
    </pc:docChg>
  </pc:docChgLst>
  <pc:docChgLst>
    <pc:chgData name="Hombourger-Barès, Sabrina" userId="S::sabrina.hombourger-bares@teluq.ca::ab96c8be-aa55-4a56-9d1f-7db24e4d842c" providerId="AD" clId="Web-{FC300D61-3593-E0E9-3A3E-1213FB6A581E}"/>
    <pc:docChg chg="modSld">
      <pc:chgData name="Hombourger-Barès, Sabrina" userId="S::sabrina.hombourger-bares@teluq.ca::ab96c8be-aa55-4a56-9d1f-7db24e4d842c" providerId="AD" clId="Web-{FC300D61-3593-E0E9-3A3E-1213FB6A581E}" dt="2024-06-06T15:42:54.021" v="11" actId="20577"/>
      <pc:docMkLst>
        <pc:docMk/>
      </pc:docMkLst>
      <pc:sldChg chg="modSp">
        <pc:chgData name="Hombourger-Barès, Sabrina" userId="S::sabrina.hombourger-bares@teluq.ca::ab96c8be-aa55-4a56-9d1f-7db24e4d842c" providerId="AD" clId="Web-{FC300D61-3593-E0E9-3A3E-1213FB6A581E}" dt="2024-06-06T15:42:36.396" v="2" actId="20577"/>
        <pc:sldMkLst>
          <pc:docMk/>
          <pc:sldMk cId="1097608548" sldId="256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36.396" v="2" actId="20577"/>
          <ac:spMkLst>
            <pc:docMk/>
            <pc:sldMk cId="1097608548" sldId="256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54.021" v="11" actId="20577"/>
        <pc:sldMkLst>
          <pc:docMk/>
          <pc:sldMk cId="675289522" sldId="258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54.021" v="11" actId="20577"/>
          <ac:spMkLst>
            <pc:docMk/>
            <pc:sldMk cId="675289522" sldId="258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43.724" v="7" actId="20577"/>
        <pc:sldMkLst>
          <pc:docMk/>
          <pc:sldMk cId="4250505631" sldId="260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43.724" v="7" actId="20577"/>
          <ac:spMkLst>
            <pc:docMk/>
            <pc:sldMk cId="4250505631" sldId="260"/>
            <ac:spMk id="8" creationId="{645D6D97-310D-0972-847A-038919CE87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E4837-F426-C2CD-C2EA-3175D233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A5976C-ED48-3DD2-87F0-440103A1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4C30E-71DD-7FC5-43A6-589C3CB2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2866A-E5F3-3C49-AF28-FD9BE5A2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237C0-B7CA-EC56-E427-44D25C5D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3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AEB9E-C7C9-9A70-2088-3792D5CB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9BE9A-38EC-3F83-5604-0DCB3E828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7C17C-10B6-7208-B00D-A3CAC21C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8D5C2-3E67-448C-4359-6BAEE941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1321FB-BB36-6AEA-BF9C-0C478B4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0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BDD652-9A71-197F-97DA-34EA02709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2A80B7-29BF-A2B6-3A92-1E8BF7FF7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782F6C-587A-5209-001E-8456610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A4AB4-1AEE-3B89-57BB-EC8DC34E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A5604-9D34-FA21-A737-00A3426B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7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644E8-5BF4-6545-0BBF-99A54390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8A297-0D9C-BED9-27BA-450E46B34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8D769-763D-F003-BFA4-10100C06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76A48B-4137-99E2-F874-12E3C416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9A0B87-3124-9903-0BFD-F5E06D9A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6F374-1EB0-6F2C-A183-FA3E0DB0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EAC412-F667-B35D-55DA-F97D3CA4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24CB0-5578-6AB6-EF3E-C38187F0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E099AE-DBD3-A654-3B57-39B1482C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25FFA-BF63-1EE2-6936-A615AE06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0DBA1-3EA4-EB69-7379-C3EF43F9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54AD44-C9D3-B4D6-30B0-678FDAD37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F8F7F1-35FE-E07C-6205-8642EEADD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81094-7321-98EF-5EA7-F4546D5F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B0C84-9DC6-3AFA-2960-F40A862C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76CAF4-45F3-BE6F-34BA-C594BE85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57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0D651-EAEC-CFF0-CD54-425449EC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23CFC-2CF5-6160-530C-55A546C1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153DFA-C001-B18A-D5D8-67EC7C64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8F8C66-80F0-2EBE-A450-774C07F42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BD6823-ECFD-3D08-3626-EE1382C57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B4653-7D62-E5E6-8A84-0E53BC79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A81D2A-9828-6490-9812-0889ED89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B25E5-07BF-8700-8079-BF682266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3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6CC1-5329-5851-9698-9EAFDBFB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C92B9C-7602-56B7-0C4E-5C1628B0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B2B8EA-751B-7E05-A404-C43CF47F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85C591-4533-C41E-E417-FE4C62FC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3A4840-53B6-4881-BCC9-485DE280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AA270C-901F-3D54-B53B-8EC1CA9F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69E625-664D-093E-1BDD-47B41273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3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72A7A-85D1-9BD0-37F5-0A0C9ADE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2D7D0-0EFC-5C88-FA61-0C7EB1D66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074C4A-6719-47A5-3BDB-8EDE2A4DE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492880-E919-F0AD-863B-CFA0ECD3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05C7D1-4B17-B161-C10B-BEB58AC9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5D1094-6867-804C-572D-C69B9E1C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5E8CA-63D5-FC69-4493-FC852CFA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B8E803-8E9D-A1B5-48A9-810907107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115A37-D786-5B0F-7833-8415FD68E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6337FB-0AF8-32CF-A269-370467CD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E74504-821F-EBD6-E028-607852F9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2E4974-927B-9E01-2A48-891A6A70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63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308535-8993-12FB-59FF-6F6B7BDD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A9780-56C9-8253-2C94-0C9A5A5A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2D6B1-EC75-89BB-9B88-2680E292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34627-4D65-E9E8-B234-C452BF26D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ECA92-2C1D-3A4E-EFC9-C1C9AD4C1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27E28A3-19DB-D839-C30F-B138B818B0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27317" y="276871"/>
            <a:ext cx="10280818" cy="60284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45D6D97-310D-0972-847A-038919CE8741}"/>
              </a:ext>
            </a:extLst>
          </p:cNvPr>
          <p:cNvSpPr txBox="1"/>
          <p:nvPr/>
        </p:nvSpPr>
        <p:spPr>
          <a:xfrm>
            <a:off x="6549082" y="6473901"/>
            <a:ext cx="486856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dirty="0"/>
              <a:t>SABRINA_HOMBOURGER_PP_V2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77AB31-CF70-CAA9-A268-AB32CCC6A39F}"/>
              </a:ext>
            </a:extLst>
          </p:cNvPr>
          <p:cNvSpPr/>
          <p:nvPr/>
        </p:nvSpPr>
        <p:spPr>
          <a:xfrm>
            <a:off x="2755056" y="3128415"/>
            <a:ext cx="1222697" cy="468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Diplôme (</a:t>
            </a:r>
            <a:r>
              <a:rPr lang="fr-FR" sz="1200" b="1" dirty="0" err="1">
                <a:solidFill>
                  <a:schemeClr val="tx1"/>
                </a:solidFill>
              </a:rPr>
              <a:t>MSc</a:t>
            </a:r>
            <a:r>
              <a:rPr lang="fr-FR" sz="1200" b="1" dirty="0">
                <a:solidFill>
                  <a:schemeClr val="tx1"/>
                </a:solidFill>
              </a:rPr>
              <a:t> Marketing)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119BAD-6AFE-7917-6972-3785E1917408}"/>
              </a:ext>
            </a:extLst>
          </p:cNvPr>
          <p:cNvSpPr/>
          <p:nvPr/>
        </p:nvSpPr>
        <p:spPr>
          <a:xfrm>
            <a:off x="2896857" y="3693980"/>
            <a:ext cx="1055914" cy="4953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10 ans d’expérience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B521E3-D8E5-5F94-E1D8-94CE91020919}"/>
              </a:ext>
            </a:extLst>
          </p:cNvPr>
          <p:cNvSpPr/>
          <p:nvPr/>
        </p:nvSpPr>
        <p:spPr>
          <a:xfrm>
            <a:off x="4038601" y="3239405"/>
            <a:ext cx="1055914" cy="35184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strike="sngStrike" dirty="0">
                <a:solidFill>
                  <a:schemeClr val="tx1"/>
                </a:solidFill>
              </a:rPr>
              <a:t>impliquée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7BA3E-C888-1D92-BDF6-D1984BDD1089}"/>
              </a:ext>
            </a:extLst>
          </p:cNvPr>
          <p:cNvSpPr/>
          <p:nvPr/>
        </p:nvSpPr>
        <p:spPr>
          <a:xfrm>
            <a:off x="4038601" y="3654171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créative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11B734-53B2-76FB-94CE-60BEDB43F19B}"/>
              </a:ext>
            </a:extLst>
          </p:cNvPr>
          <p:cNvSpPr/>
          <p:nvPr/>
        </p:nvSpPr>
        <p:spPr>
          <a:xfrm>
            <a:off x="4071259" y="4086613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rigoureuse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CF0C0D-5821-617C-5088-5A1DDFE7C12B}"/>
              </a:ext>
            </a:extLst>
          </p:cNvPr>
          <p:cNvSpPr/>
          <p:nvPr/>
        </p:nvSpPr>
        <p:spPr>
          <a:xfrm>
            <a:off x="9176655" y="1391026"/>
            <a:ext cx="1055914" cy="3947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Directrices de magasin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7A9F19-428D-09FC-6074-18A6E40E0559}"/>
              </a:ext>
            </a:extLst>
          </p:cNvPr>
          <p:cNvSpPr/>
          <p:nvPr/>
        </p:nvSpPr>
        <p:spPr>
          <a:xfrm>
            <a:off x="9176655" y="3924102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Équipe marketing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EB687D-D805-B355-A4BF-0CBBA7ECFBE5}"/>
              </a:ext>
            </a:extLst>
          </p:cNvPr>
          <p:cNvSpPr/>
          <p:nvPr/>
        </p:nvSpPr>
        <p:spPr>
          <a:xfrm>
            <a:off x="9176655" y="1933258"/>
            <a:ext cx="1055914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Actionnaires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6AA57C-FDFB-1BB2-C148-ABEA7C30A195}"/>
              </a:ext>
            </a:extLst>
          </p:cNvPr>
          <p:cNvSpPr/>
          <p:nvPr/>
        </p:nvSpPr>
        <p:spPr>
          <a:xfrm>
            <a:off x="9176655" y="2531509"/>
            <a:ext cx="1055914" cy="4342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Direction générale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54135D-B13B-2A3E-7F98-98DC463B10E0}"/>
              </a:ext>
            </a:extLst>
          </p:cNvPr>
          <p:cNvSpPr/>
          <p:nvPr/>
        </p:nvSpPr>
        <p:spPr>
          <a:xfrm>
            <a:off x="9176655" y="3058491"/>
            <a:ext cx="1055914" cy="6920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Autres membres du comité de direction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105ACB-1FCE-B327-347D-39E406FB8ED0}"/>
              </a:ext>
            </a:extLst>
          </p:cNvPr>
          <p:cNvSpPr/>
          <p:nvPr/>
        </p:nvSpPr>
        <p:spPr>
          <a:xfrm>
            <a:off x="10308771" y="1348868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Directrices et directeurs de zones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9AD4D9-61F3-6174-F391-C90FD3BDBCBE}"/>
              </a:ext>
            </a:extLst>
          </p:cNvPr>
          <p:cNvSpPr/>
          <p:nvPr/>
        </p:nvSpPr>
        <p:spPr>
          <a:xfrm>
            <a:off x="903517" y="1216584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Fournisseurs et prestataires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098CA4-98E0-27E5-1EF3-1276515C69F8}"/>
              </a:ext>
            </a:extLst>
          </p:cNvPr>
          <p:cNvSpPr/>
          <p:nvPr/>
        </p:nvSpPr>
        <p:spPr>
          <a:xfrm>
            <a:off x="914402" y="1867393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Collègues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3DED72-E816-B9F1-8550-DF4D2BB8A605}"/>
              </a:ext>
            </a:extLst>
          </p:cNvPr>
          <p:cNvSpPr/>
          <p:nvPr/>
        </p:nvSpPr>
        <p:spPr>
          <a:xfrm>
            <a:off x="903517" y="2557674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Équipe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6F95B9-EDD7-AE56-6BF5-2D4044FAA11F}"/>
              </a:ext>
            </a:extLst>
          </p:cNvPr>
          <p:cNvSpPr/>
          <p:nvPr/>
        </p:nvSpPr>
        <p:spPr>
          <a:xfrm>
            <a:off x="6254562" y="5230528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Salaire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3B79BF-45A8-6C3D-644F-AAE626937210}"/>
              </a:ext>
            </a:extLst>
          </p:cNvPr>
          <p:cNvSpPr/>
          <p:nvPr/>
        </p:nvSpPr>
        <p:spPr>
          <a:xfrm>
            <a:off x="7433570" y="5219493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Primes sur résultats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42C660-1B81-0A90-2176-0805D57C1A47}"/>
              </a:ext>
            </a:extLst>
          </p:cNvPr>
          <p:cNvSpPr/>
          <p:nvPr/>
        </p:nvSpPr>
        <p:spPr>
          <a:xfrm>
            <a:off x="8541246" y="5210962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Statut social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E8FDA7C-5876-3A21-B638-E260709A15F2}"/>
              </a:ext>
            </a:extLst>
          </p:cNvPr>
          <p:cNvSpPr/>
          <p:nvPr/>
        </p:nvSpPr>
        <p:spPr>
          <a:xfrm>
            <a:off x="9648922" y="5208367"/>
            <a:ext cx="1318278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Reconnaissance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FFE9FE-DC0B-6277-7A28-018847FCE276}"/>
              </a:ext>
            </a:extLst>
          </p:cNvPr>
          <p:cNvSpPr/>
          <p:nvPr/>
        </p:nvSpPr>
        <p:spPr>
          <a:xfrm>
            <a:off x="1726061" y="4930291"/>
            <a:ext cx="1055914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Temps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013172-0DF7-1A30-5A09-8229C92E973A}"/>
              </a:ext>
            </a:extLst>
          </p:cNvPr>
          <p:cNvSpPr/>
          <p:nvPr/>
        </p:nvSpPr>
        <p:spPr>
          <a:xfrm>
            <a:off x="7224636" y="991556"/>
            <a:ext cx="1055914" cy="5120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Consultante interne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0998E5-47C9-E65D-201D-18490A482874}"/>
              </a:ext>
            </a:extLst>
          </p:cNvPr>
          <p:cNvSpPr/>
          <p:nvPr/>
        </p:nvSpPr>
        <p:spPr>
          <a:xfrm>
            <a:off x="7016458" y="1509732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Supérieure hiérarchique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120CE77-64A8-4802-C876-2B45DF10E825}"/>
              </a:ext>
            </a:extLst>
          </p:cNvPr>
          <p:cNvSpPr/>
          <p:nvPr/>
        </p:nvSpPr>
        <p:spPr>
          <a:xfrm>
            <a:off x="1500990" y="5491121"/>
            <a:ext cx="1209558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Déplacements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D8D8473-07AF-3B62-40A9-36CD5C3D926B}"/>
              </a:ext>
            </a:extLst>
          </p:cNvPr>
          <p:cNvSpPr/>
          <p:nvPr/>
        </p:nvSpPr>
        <p:spPr>
          <a:xfrm>
            <a:off x="2852284" y="5351497"/>
            <a:ext cx="1055914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Énergie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261BBEA-FFE1-A487-B938-B80045AD2652}"/>
              </a:ext>
            </a:extLst>
          </p:cNvPr>
          <p:cNvSpPr/>
          <p:nvPr/>
        </p:nvSpPr>
        <p:spPr>
          <a:xfrm>
            <a:off x="7927449" y="1931924"/>
            <a:ext cx="1055914" cy="5843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Prestataire de services à l’interne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7C5DD4-6FEC-D049-DB27-318B1FE5FC34}"/>
              </a:ext>
            </a:extLst>
          </p:cNvPr>
          <p:cNvSpPr/>
          <p:nvPr/>
        </p:nvSpPr>
        <p:spPr>
          <a:xfrm>
            <a:off x="6996679" y="3547501"/>
            <a:ext cx="914051" cy="3649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Réunions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17B284-7339-0ACD-E0D2-7A001CC24588}"/>
              </a:ext>
            </a:extLst>
          </p:cNvPr>
          <p:cNvSpPr/>
          <p:nvPr/>
        </p:nvSpPr>
        <p:spPr>
          <a:xfrm>
            <a:off x="6996679" y="3995219"/>
            <a:ext cx="1055914" cy="4953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Séminaires /Formations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AAF1834-FBC0-6ECD-38BD-EF95F7E4BC81}"/>
              </a:ext>
            </a:extLst>
          </p:cNvPr>
          <p:cNvSpPr/>
          <p:nvPr/>
        </p:nvSpPr>
        <p:spPr>
          <a:xfrm>
            <a:off x="8184462" y="3654170"/>
            <a:ext cx="914051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Téléphone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EB7E23-B111-BE42-3DBB-F337990C50E3}"/>
              </a:ext>
            </a:extLst>
          </p:cNvPr>
          <p:cNvSpPr/>
          <p:nvPr/>
        </p:nvSpPr>
        <p:spPr>
          <a:xfrm>
            <a:off x="8120748" y="4169174"/>
            <a:ext cx="914051" cy="3103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Courriels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2785BD8-1944-17E1-24DC-7B53D5A22E5E}"/>
              </a:ext>
            </a:extLst>
          </p:cNvPr>
          <p:cNvSpPr/>
          <p:nvPr/>
        </p:nvSpPr>
        <p:spPr>
          <a:xfrm>
            <a:off x="7955519" y="3033997"/>
            <a:ext cx="1142994" cy="459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Rencontres informelles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DA87703-837B-174A-D773-828015CE96B8}"/>
              </a:ext>
            </a:extLst>
          </p:cNvPr>
          <p:cNvSpPr/>
          <p:nvPr/>
        </p:nvSpPr>
        <p:spPr>
          <a:xfrm>
            <a:off x="5624129" y="2684631"/>
            <a:ext cx="1055914" cy="7443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Agente de changement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4339A5-8305-7B01-2411-F7452387C665}"/>
              </a:ext>
            </a:extLst>
          </p:cNvPr>
          <p:cNvSpPr/>
          <p:nvPr/>
        </p:nvSpPr>
        <p:spPr>
          <a:xfrm>
            <a:off x="3153795" y="4675130"/>
            <a:ext cx="1055914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Stress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C1FDEC1-9DE6-57D9-E932-10FD0CF4302D}"/>
              </a:ext>
            </a:extLst>
          </p:cNvPr>
          <p:cNvSpPr/>
          <p:nvPr/>
        </p:nvSpPr>
        <p:spPr>
          <a:xfrm>
            <a:off x="2896857" y="4227424"/>
            <a:ext cx="1055914" cy="2790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Maman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A97AF6-2D94-1D6B-AE71-BE16918E6D71}"/>
              </a:ext>
            </a:extLst>
          </p:cNvPr>
          <p:cNvSpPr/>
          <p:nvPr/>
        </p:nvSpPr>
        <p:spPr>
          <a:xfrm>
            <a:off x="4163546" y="5351497"/>
            <a:ext cx="1057404" cy="74332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Problème conciliation travail-famille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92491C7-1801-11FE-DEC9-731BA131E282}"/>
              </a:ext>
            </a:extLst>
          </p:cNvPr>
          <p:cNvSpPr/>
          <p:nvPr/>
        </p:nvSpPr>
        <p:spPr>
          <a:xfrm>
            <a:off x="8014486" y="1357966"/>
            <a:ext cx="1055914" cy="4342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« Tueuse de coûts »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046D886-5C54-05CE-E3DC-A665543DF40A}"/>
              </a:ext>
            </a:extLst>
          </p:cNvPr>
          <p:cNvSpPr/>
          <p:nvPr/>
        </p:nvSpPr>
        <p:spPr>
          <a:xfrm>
            <a:off x="4292951" y="4743946"/>
            <a:ext cx="1055914" cy="5120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Perte de sens au travail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4E9DDEB-C024-15FC-E118-BA8EF422A0A7}"/>
              </a:ext>
            </a:extLst>
          </p:cNvPr>
          <p:cNvSpPr/>
          <p:nvPr/>
        </p:nvSpPr>
        <p:spPr>
          <a:xfrm>
            <a:off x="4043156" y="912588"/>
            <a:ext cx="835301" cy="3111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Licencier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13C657E-2682-5E79-1C67-F0C71427FE64}"/>
              </a:ext>
            </a:extLst>
          </p:cNvPr>
          <p:cNvSpPr/>
          <p:nvPr/>
        </p:nvSpPr>
        <p:spPr>
          <a:xfrm>
            <a:off x="1993118" y="1172801"/>
            <a:ext cx="1843420" cy="3889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Établir une planification stratégique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7C1A053-5229-A411-8EAD-18B179D09D44}"/>
              </a:ext>
            </a:extLst>
          </p:cNvPr>
          <p:cNvSpPr/>
          <p:nvPr/>
        </p:nvSpPr>
        <p:spPr>
          <a:xfrm>
            <a:off x="2246899" y="1618111"/>
            <a:ext cx="1527286" cy="2705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Gérer l’équipe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29C8C08-60EE-31F2-5C68-B9F7D0C131BD}"/>
              </a:ext>
            </a:extLst>
          </p:cNvPr>
          <p:cNvSpPr/>
          <p:nvPr/>
        </p:nvSpPr>
        <p:spPr>
          <a:xfrm>
            <a:off x="2221601" y="1937469"/>
            <a:ext cx="1527286" cy="2590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Gérer des budgets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9C7FBD2-17F7-1F8F-4A80-0813BB9A8992}"/>
              </a:ext>
            </a:extLst>
          </p:cNvPr>
          <p:cNvSpPr/>
          <p:nvPr/>
        </p:nvSpPr>
        <p:spPr>
          <a:xfrm>
            <a:off x="3861375" y="1686082"/>
            <a:ext cx="1261787" cy="6000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Piloter des plans d’action et des projets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1A8641-1B94-3E13-50FD-067D7102E2BA}"/>
              </a:ext>
            </a:extLst>
          </p:cNvPr>
          <p:cNvSpPr/>
          <p:nvPr/>
        </p:nvSpPr>
        <p:spPr>
          <a:xfrm>
            <a:off x="3942793" y="1246427"/>
            <a:ext cx="1055914" cy="40597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Convaincre et défendre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69E769E-0C7F-A514-4574-580CB0DE09E4}"/>
              </a:ext>
            </a:extLst>
          </p:cNvPr>
          <p:cNvSpPr/>
          <p:nvPr/>
        </p:nvSpPr>
        <p:spPr>
          <a:xfrm>
            <a:off x="4187302" y="616880"/>
            <a:ext cx="691155" cy="26713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Évaluer</a:t>
            </a:r>
            <a:endParaRPr lang="fr-FR" sz="1200" i="1" dirty="0">
              <a:solidFill>
                <a:schemeClr val="accent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5EC6E28-2DEF-0226-8E47-DE8F1561281D}"/>
              </a:ext>
            </a:extLst>
          </p:cNvPr>
          <p:cNvSpPr/>
          <p:nvPr/>
        </p:nvSpPr>
        <p:spPr>
          <a:xfrm>
            <a:off x="4004923" y="2316237"/>
            <a:ext cx="1055914" cy="2671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Reporter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94BADC-6CEB-F18A-4384-3F9465B8DF04}"/>
              </a:ext>
            </a:extLst>
          </p:cNvPr>
          <p:cNvSpPr/>
          <p:nvPr/>
        </p:nvSpPr>
        <p:spPr>
          <a:xfrm>
            <a:off x="2669437" y="2238254"/>
            <a:ext cx="1160311" cy="2739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Communiquer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164EF8F-B881-EB14-A57E-B873EA79ACE4}"/>
              </a:ext>
            </a:extLst>
          </p:cNvPr>
          <p:cNvSpPr/>
          <p:nvPr/>
        </p:nvSpPr>
        <p:spPr>
          <a:xfrm>
            <a:off x="5603058" y="1503579"/>
            <a:ext cx="1055914" cy="1027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strike="sngStrike" dirty="0">
                <a:solidFill>
                  <a:schemeClr val="tx2"/>
                </a:solidFill>
              </a:rPr>
              <a:t>Agente créatrice de valeur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CED2B6-FC8C-DA29-460B-D43E82F01428}"/>
              </a:ext>
            </a:extLst>
          </p:cNvPr>
          <p:cNvSpPr/>
          <p:nvPr/>
        </p:nvSpPr>
        <p:spPr>
          <a:xfrm rot="21165293">
            <a:off x="4063743" y="2622069"/>
            <a:ext cx="1128982" cy="50834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>
                <a:solidFill>
                  <a:srgbClr val="FFFFFF"/>
                </a:solidFill>
              </a:rPr>
              <a:t>DOCTORAT</a:t>
            </a:r>
          </a:p>
        </p:txBody>
      </p:sp>
    </p:spTree>
    <p:extLst>
      <p:ext uri="{BB962C8B-B14F-4D97-AF65-F5344CB8AC3E}">
        <p14:creationId xmlns:p14="http://schemas.microsoft.com/office/powerpoint/2010/main" val="4250505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BE4F64D443044B9E0FACDE34EEE6E" ma:contentTypeVersion="14" ma:contentTypeDescription="Crée un document." ma:contentTypeScope="" ma:versionID="79c5bb2c0277d1750810d3a5c6e46974">
  <xsd:schema xmlns:xsd="http://www.w3.org/2001/XMLSchema" xmlns:xs="http://www.w3.org/2001/XMLSchema" xmlns:p="http://schemas.microsoft.com/office/2006/metadata/properties" xmlns:ns2="6325b403-fb32-459e-ab81-e7f53dc29f8e" xmlns:ns3="7ac1ad78-5c0c-4bbb-b4e2-d317362c40cc" targetNamespace="http://schemas.microsoft.com/office/2006/metadata/properties" ma:root="true" ma:fieldsID="e041c49b4915053131a0d57d9b569837" ns2:_="" ns3:_="">
    <xsd:import namespace="6325b403-fb32-459e-ab81-e7f53dc29f8e"/>
    <xsd:import namespace="7ac1ad78-5c0c-4bbb-b4e2-d317362c40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b403-fb32-459e-ab81-e7f53dc29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58b5b1d5-c84c-40c5-92ea-205f3242d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ad78-5c0c-4bbb-b4e2-d317362c40c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823d018-b9e2-48cf-b1ad-0fa641f9bbe7}" ma:internalName="TaxCatchAll" ma:showField="CatchAllData" ma:web="7ac1ad78-5c0c-4bbb-b4e2-d317362c40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25b403-fb32-459e-ab81-e7f53dc29f8e">
      <Terms xmlns="http://schemas.microsoft.com/office/infopath/2007/PartnerControls"/>
    </lcf76f155ced4ddcb4097134ff3c332f>
    <TaxCatchAll xmlns="7ac1ad78-5c0c-4bbb-b4e2-d317362c40cc" xsi:nil="true"/>
  </documentManagement>
</p:properties>
</file>

<file path=customXml/itemProps1.xml><?xml version="1.0" encoding="utf-8"?>
<ds:datastoreItem xmlns:ds="http://schemas.openxmlformats.org/officeDocument/2006/customXml" ds:itemID="{AA59F146-3F68-4A69-968C-8B067191C3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C47539-CEAA-4653-A419-EFD21AAE6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5b403-fb32-459e-ab81-e7f53dc29f8e"/>
    <ds:schemaRef ds:uri="7ac1ad78-5c0c-4bbb-b4e2-d317362c4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8CC3AA-D0DB-4A71-ADFB-C2BA8CF6323E}">
  <ds:schemaRefs>
    <ds:schemaRef ds:uri="http://www.w3.org/XML/1998/namespace"/>
    <ds:schemaRef ds:uri="http://purl.org/dc/dcmitype/"/>
    <ds:schemaRef ds:uri="http://purl.org/dc/elements/1.1/"/>
    <ds:schemaRef ds:uri="6325b403-fb32-459e-ab81-e7f53dc29f8e"/>
    <ds:schemaRef ds:uri="http://schemas.microsoft.com/office/2006/documentManagement/types"/>
    <ds:schemaRef ds:uri="http://purl.org/dc/terms/"/>
    <ds:schemaRef ds:uri="7ac1ad78-5c0c-4bbb-b4e2-d317362c40cc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115</Words>
  <Application>Microsoft Macintosh PowerPoint</Application>
  <PresentationFormat>Grand écran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Hombourger-Barès, Sabrina</dc:creator>
  <cp:lastModifiedBy>Massé, Marie-Claude</cp:lastModifiedBy>
  <cp:revision>39</cp:revision>
  <dcterms:created xsi:type="dcterms:W3CDTF">2024-05-27T16:42:16Z</dcterms:created>
  <dcterms:modified xsi:type="dcterms:W3CDTF">2024-07-26T13:25:29Z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0x010100EBEBE4F64D443044B9E0FACDE34EEE6E</vt:lpwstr>
  </property>
  <property fmtid="{D5CDD505-2E9C-101B-9397-08002B2CF9AE}" pid="3" name="MediaServiceImageTags">
    <vt:lpwstr/>
  </property>
</Properties>
</file>