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/>
    <p:restoredTop sz="94658"/>
  </p:normalViewPr>
  <p:slideViewPr>
    <p:cSldViewPr snapToGrid="0">
      <p:cViewPr varScale="1">
        <p:scale>
          <a:sx n="120" d="100"/>
          <a:sy n="120" d="100"/>
        </p:scale>
        <p:origin x="9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sé, Marie-Claude" userId="caaf983c-d4db-4c1a-a58e-4529d98c6a8c" providerId="ADAL" clId="{83363F73-3128-4B47-B79E-86AFDA5A8C23}"/>
    <pc:docChg chg="delSld">
      <pc:chgData name="Massé, Marie-Claude" userId="caaf983c-d4db-4c1a-a58e-4529d98c6a8c" providerId="ADAL" clId="{83363F73-3128-4B47-B79E-86AFDA5A8C23}" dt="2024-07-24T13:43:56.058" v="0" actId="2696"/>
      <pc:docMkLst>
        <pc:docMk/>
      </pc:docMkLst>
      <pc:sldChg chg="del">
        <pc:chgData name="Massé, Marie-Claude" userId="caaf983c-d4db-4c1a-a58e-4529d98c6a8c" providerId="ADAL" clId="{83363F73-3128-4B47-B79E-86AFDA5A8C23}" dt="2024-07-24T13:43:56.058" v="0" actId="2696"/>
        <pc:sldMkLst>
          <pc:docMk/>
          <pc:sldMk cId="1160158566" sldId="259"/>
        </pc:sldMkLst>
      </pc:sldChg>
    </pc:docChg>
  </pc:docChgLst>
  <pc:docChgLst>
    <pc:chgData name="Hombourger-Barès, Sabrina" userId="S::sabrina.hombourger-bares@teluq.ca::ab96c8be-aa55-4a56-9d1f-7db24e4d842c" providerId="AD" clId="Web-{DB0F67AF-9983-2C51-81FB-A95EC816841E}"/>
    <pc:docChg chg="modSld">
      <pc:chgData name="Hombourger-Barès, Sabrina" userId="S::sabrina.hombourger-bares@teluq.ca::ab96c8be-aa55-4a56-9d1f-7db24e4d842c" providerId="AD" clId="Web-{DB0F67AF-9983-2C51-81FB-A95EC816841E}" dt="2024-06-26T14:23:24.528" v="17"/>
      <pc:docMkLst>
        <pc:docMk/>
      </pc:docMkLst>
      <pc:sldChg chg="modSp">
        <pc:chgData name="Hombourger-Barès, Sabrina" userId="S::sabrina.hombourger-bares@teluq.ca::ab96c8be-aa55-4a56-9d1f-7db24e4d842c" providerId="AD" clId="Web-{DB0F67AF-9983-2C51-81FB-A95EC816841E}" dt="2024-06-26T14:23:24.528" v="17"/>
        <pc:sldMkLst>
          <pc:docMk/>
          <pc:sldMk cId="675289522" sldId="258"/>
        </pc:sldMkLst>
        <pc:spChg chg="mod">
          <ac:chgData name="Hombourger-Barès, Sabrina" userId="S::sabrina.hombourger-bares@teluq.ca::ab96c8be-aa55-4a56-9d1f-7db24e4d842c" providerId="AD" clId="Web-{DB0F67AF-9983-2C51-81FB-A95EC816841E}" dt="2024-06-26T14:23:24.528" v="17"/>
          <ac:spMkLst>
            <pc:docMk/>
            <pc:sldMk cId="675289522" sldId="258"/>
            <ac:spMk id="5" creationId="{ACCED2B6-FC8C-DA29-460B-D43E82F01428}"/>
          </ac:spMkLst>
        </pc:spChg>
        <pc:spChg chg="mod">
          <ac:chgData name="Hombourger-Barès, Sabrina" userId="S::sabrina.hombourger-bares@teluq.ca::ab96c8be-aa55-4a56-9d1f-7db24e4d842c" providerId="AD" clId="Web-{DB0F67AF-9983-2C51-81FB-A95EC816841E}" dt="2024-06-26T14:22:50.840" v="14" actId="1076"/>
          <ac:spMkLst>
            <pc:docMk/>
            <pc:sldMk cId="675289522" sldId="258"/>
            <ac:spMk id="29" creationId="{F28FDA24-2B3A-7562-715B-8077FEF53DB4}"/>
          </ac:spMkLst>
        </pc:spChg>
        <pc:spChg chg="mod">
          <ac:chgData name="Hombourger-Barès, Sabrina" userId="S::sabrina.hombourger-bares@teluq.ca::ab96c8be-aa55-4a56-9d1f-7db24e4d842c" providerId="AD" clId="Web-{DB0F67AF-9983-2C51-81FB-A95EC816841E}" dt="2024-06-26T14:22:44.058" v="13" actId="14100"/>
          <ac:spMkLst>
            <pc:docMk/>
            <pc:sldMk cId="675289522" sldId="258"/>
            <ac:spMk id="33" creationId="{9A46079E-599F-C080-3347-B7F1EF6745A0}"/>
          </ac:spMkLst>
        </pc:spChg>
      </pc:sldChg>
    </pc:docChg>
  </pc:docChgLst>
  <pc:docChgLst>
    <pc:chgData name="Hombourger-Barès, Sabrina" userId="S::sabrina.hombourger-bares@teluq.ca::ab96c8be-aa55-4a56-9d1f-7db24e4d842c" providerId="AD" clId="Web-{FC300D61-3593-E0E9-3A3E-1213FB6A581E}"/>
    <pc:docChg chg="modSld">
      <pc:chgData name="Hombourger-Barès, Sabrina" userId="S::sabrina.hombourger-bares@teluq.ca::ab96c8be-aa55-4a56-9d1f-7db24e4d842c" providerId="AD" clId="Web-{FC300D61-3593-E0E9-3A3E-1213FB6A581E}" dt="2024-06-06T15:42:54.021" v="11" actId="20577"/>
      <pc:docMkLst>
        <pc:docMk/>
      </pc:docMkLst>
      <pc:sldChg chg="modSp">
        <pc:chgData name="Hombourger-Barès, Sabrina" userId="S::sabrina.hombourger-bares@teluq.ca::ab96c8be-aa55-4a56-9d1f-7db24e4d842c" providerId="AD" clId="Web-{FC300D61-3593-E0E9-3A3E-1213FB6A581E}" dt="2024-06-06T15:42:36.396" v="2" actId="20577"/>
        <pc:sldMkLst>
          <pc:docMk/>
          <pc:sldMk cId="1097608548" sldId="256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36.396" v="2" actId="20577"/>
          <ac:spMkLst>
            <pc:docMk/>
            <pc:sldMk cId="1097608548" sldId="256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54.021" v="11" actId="20577"/>
        <pc:sldMkLst>
          <pc:docMk/>
          <pc:sldMk cId="675289522" sldId="258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54.021" v="11" actId="20577"/>
          <ac:spMkLst>
            <pc:docMk/>
            <pc:sldMk cId="675289522" sldId="258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43.724" v="7" actId="20577"/>
        <pc:sldMkLst>
          <pc:docMk/>
          <pc:sldMk cId="4250505631" sldId="260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43.724" v="7" actId="20577"/>
          <ac:spMkLst>
            <pc:docMk/>
            <pc:sldMk cId="4250505631" sldId="260"/>
            <ac:spMk id="8" creationId="{645D6D97-310D-0972-847A-038919CE8741}"/>
          </ac:spMkLst>
        </pc:spChg>
      </pc:sldChg>
    </pc:docChg>
  </pc:docChgLst>
  <pc:docChgLst>
    <pc:chgData name="Langlois, Joannie" userId="617afe43-d333-4112-9da2-305f7c9a5b86" providerId="ADAL" clId="{29D4A18A-E602-4880-956D-685C07715C77}"/>
    <pc:docChg chg="custSel modSld">
      <pc:chgData name="Langlois, Joannie" userId="617afe43-d333-4112-9da2-305f7c9a5b86" providerId="ADAL" clId="{29D4A18A-E602-4880-956D-685C07715C77}" dt="2024-07-04T17:47:24.123" v="60" actId="20577"/>
      <pc:docMkLst>
        <pc:docMk/>
      </pc:docMkLst>
      <pc:sldChg chg="modSp mod">
        <pc:chgData name="Langlois, Joannie" userId="617afe43-d333-4112-9da2-305f7c9a5b86" providerId="ADAL" clId="{29D4A18A-E602-4880-956D-685C07715C77}" dt="2024-07-04T17:47:24.123" v="60" actId="20577"/>
        <pc:sldMkLst>
          <pc:docMk/>
          <pc:sldMk cId="675289522" sldId="258"/>
        </pc:sldMkLst>
        <pc:spChg chg="mod">
          <ac:chgData name="Langlois, Joannie" userId="617afe43-d333-4112-9da2-305f7c9a5b86" providerId="ADAL" clId="{29D4A18A-E602-4880-956D-685C07715C77}" dt="2024-07-04T17:38:35.539" v="20" actId="313"/>
          <ac:spMkLst>
            <pc:docMk/>
            <pc:sldMk cId="675289522" sldId="258"/>
            <ac:spMk id="3" creationId="{6F09A082-1B39-DD29-D930-9E6AB2FBDD1F}"/>
          </ac:spMkLst>
        </pc:spChg>
        <pc:spChg chg="mod">
          <ac:chgData name="Langlois, Joannie" userId="617afe43-d333-4112-9da2-305f7c9a5b86" providerId="ADAL" clId="{29D4A18A-E602-4880-956D-685C07715C77}" dt="2024-07-04T17:47:24.123" v="60" actId="20577"/>
          <ac:spMkLst>
            <pc:docMk/>
            <pc:sldMk cId="675289522" sldId="258"/>
            <ac:spMk id="15" creationId="{F65EBE91-E528-91E3-4570-450C2D0F58B6}"/>
          </ac:spMkLst>
        </pc:spChg>
        <pc:spChg chg="mod">
          <ac:chgData name="Langlois, Joannie" userId="617afe43-d333-4112-9da2-305f7c9a5b86" providerId="ADAL" clId="{29D4A18A-E602-4880-956D-685C07715C77}" dt="2024-07-04T17:44:55.091" v="42" actId="20577"/>
          <ac:spMkLst>
            <pc:docMk/>
            <pc:sldMk cId="675289522" sldId="258"/>
            <ac:spMk id="18" creationId="{C1DE6093-6EA5-6256-ABA4-74133A13D52A}"/>
          </ac:spMkLst>
        </pc:spChg>
        <pc:spChg chg="mod">
          <ac:chgData name="Langlois, Joannie" userId="617afe43-d333-4112-9da2-305f7c9a5b86" providerId="ADAL" clId="{29D4A18A-E602-4880-956D-685C07715C77}" dt="2024-07-04T17:36:14.745" v="17" actId="20577"/>
          <ac:spMkLst>
            <pc:docMk/>
            <pc:sldMk cId="675289522" sldId="258"/>
            <ac:spMk id="24" creationId="{E2E99B7B-93FF-4C03-0E2A-BA5FABF7F852}"/>
          </ac:spMkLst>
        </pc:spChg>
        <pc:spChg chg="mod">
          <ac:chgData name="Langlois, Joannie" userId="617afe43-d333-4112-9da2-305f7c9a5b86" providerId="ADAL" clId="{29D4A18A-E602-4880-956D-685C07715C77}" dt="2024-07-04T17:39:34.858" v="21" actId="20577"/>
          <ac:spMkLst>
            <pc:docMk/>
            <pc:sldMk cId="675289522" sldId="258"/>
            <ac:spMk id="33" creationId="{9A46079E-599F-C080-3347-B7F1EF6745A0}"/>
          </ac:spMkLst>
        </pc:spChg>
      </pc:sldChg>
    </pc:docChg>
  </pc:docChgLst>
  <pc:docChgLst>
    <pc:chgData name="Simard, Christine" userId="S::christine.simard@teluq.ca::dcafabbe-1046-4b28-b104-54360002fd5c" providerId="AD" clId="Web-{8BB78C0F-FF66-4486-AB10-283BC13CFFB0}"/>
    <pc:docChg chg="addSld delSld">
      <pc:chgData name="Simard, Christine" userId="S::christine.simard@teluq.ca::dcafabbe-1046-4b28-b104-54360002fd5c" providerId="AD" clId="Web-{8BB78C0F-FF66-4486-AB10-283BC13CFFB0}" dt="2024-06-13T21:32:11.697" v="3"/>
      <pc:docMkLst>
        <pc:docMk/>
      </pc:docMkLst>
      <pc:sldChg chg="del">
        <pc:chgData name="Simard, Christine" userId="S::christine.simard@teluq.ca::dcafabbe-1046-4b28-b104-54360002fd5c" providerId="AD" clId="Web-{8BB78C0F-FF66-4486-AB10-283BC13CFFB0}" dt="2024-06-13T21:32:10.775" v="2"/>
        <pc:sldMkLst>
          <pc:docMk/>
          <pc:sldMk cId="1097608548" sldId="256"/>
        </pc:sldMkLst>
      </pc:sldChg>
      <pc:sldChg chg="del">
        <pc:chgData name="Simard, Christine" userId="S::christine.simard@teluq.ca::dcafabbe-1046-4b28-b104-54360002fd5c" providerId="AD" clId="Web-{8BB78C0F-FF66-4486-AB10-283BC13CFFB0}" dt="2024-06-13T21:32:11.697" v="3"/>
        <pc:sldMkLst>
          <pc:docMk/>
          <pc:sldMk cId="4250505631" sldId="260"/>
        </pc:sldMkLst>
      </pc:sldChg>
      <pc:sldChg chg="new del">
        <pc:chgData name="Simard, Christine" userId="S::christine.simard@teluq.ca::dcafabbe-1046-4b28-b104-54360002fd5c" providerId="AD" clId="Web-{8BB78C0F-FF66-4486-AB10-283BC13CFFB0}" dt="2024-06-13T21:32:08.759" v="1"/>
        <pc:sldMkLst>
          <pc:docMk/>
          <pc:sldMk cId="2562743165" sldId="261"/>
        </pc:sldMkLst>
      </pc:sldChg>
    </pc:docChg>
  </pc:docChgLst>
  <pc:docChgLst>
    <pc:chgData name="Hombourger-Barès, Sabrina" userId="S::sabrina.hombourger-bares@teluq.ca::ab96c8be-aa55-4a56-9d1f-7db24e4d842c" providerId="AD" clId="Web-{7911D019-AB52-26D6-2BD9-91FC9828676D}"/>
    <pc:docChg chg="modSld">
      <pc:chgData name="Hombourger-Barès, Sabrina" userId="S::sabrina.hombourger-bares@teluq.ca::ab96c8be-aa55-4a56-9d1f-7db24e4d842c" providerId="AD" clId="Web-{7911D019-AB52-26D6-2BD9-91FC9828676D}" dt="2024-06-26T14:20:41.289" v="0" actId="20577"/>
      <pc:docMkLst>
        <pc:docMk/>
      </pc:docMkLst>
      <pc:sldChg chg="modSp">
        <pc:chgData name="Hombourger-Barès, Sabrina" userId="S::sabrina.hombourger-bares@teluq.ca::ab96c8be-aa55-4a56-9d1f-7db24e4d842c" providerId="AD" clId="Web-{7911D019-AB52-26D6-2BD9-91FC9828676D}" dt="2024-06-26T14:20:41.289" v="0" actId="20577"/>
        <pc:sldMkLst>
          <pc:docMk/>
          <pc:sldMk cId="675289522" sldId="258"/>
        </pc:sldMkLst>
        <pc:spChg chg="mod">
          <ac:chgData name="Hombourger-Barès, Sabrina" userId="S::sabrina.hombourger-bares@teluq.ca::ab96c8be-aa55-4a56-9d1f-7db24e4d842c" providerId="AD" clId="Web-{7911D019-AB52-26D6-2BD9-91FC9828676D}" dt="2024-06-26T14:20:41.289" v="0" actId="20577"/>
          <ac:spMkLst>
            <pc:docMk/>
            <pc:sldMk cId="675289522" sldId="258"/>
            <ac:spMk id="5" creationId="{ACCED2B6-FC8C-DA29-460B-D43E82F01428}"/>
          </ac:spMkLst>
        </pc:spChg>
      </pc:sldChg>
    </pc:docChg>
  </pc:docChgLst>
  <pc:docChgLst>
    <pc:chgData name="Hombourger-Barès, Sabrina" userId="ab96c8be-aa55-4a56-9d1f-7db24e4d842c" providerId="ADAL" clId="{312FE919-5281-B547-A15A-9407861D5F26}"/>
    <pc:docChg chg="custSel modSld">
      <pc:chgData name="Hombourger-Barès, Sabrina" userId="ab96c8be-aa55-4a56-9d1f-7db24e4d842c" providerId="ADAL" clId="{312FE919-5281-B547-A15A-9407861D5F26}" dt="2024-06-26T14:26:12.585" v="1"/>
      <pc:docMkLst>
        <pc:docMk/>
      </pc:docMkLst>
      <pc:sldChg chg="addSp delSp modSp mod">
        <pc:chgData name="Hombourger-Barès, Sabrina" userId="ab96c8be-aa55-4a56-9d1f-7db24e4d842c" providerId="ADAL" clId="{312FE919-5281-B547-A15A-9407861D5F26}" dt="2024-06-26T14:26:12.585" v="1"/>
        <pc:sldMkLst>
          <pc:docMk/>
          <pc:sldMk cId="675289522" sldId="258"/>
        </pc:sldMkLst>
        <pc:spChg chg="del">
          <ac:chgData name="Hombourger-Barès, Sabrina" userId="ab96c8be-aa55-4a56-9d1f-7db24e4d842c" providerId="ADAL" clId="{312FE919-5281-B547-A15A-9407861D5F26}" dt="2024-06-26T14:26:06.848" v="0" actId="478"/>
          <ac:spMkLst>
            <pc:docMk/>
            <pc:sldMk cId="675289522" sldId="258"/>
            <ac:spMk id="2" creationId="{CC8A92AD-6574-FC41-99C1-4CDC6073E022}"/>
          </ac:spMkLst>
        </pc:spChg>
        <pc:spChg chg="add mod">
          <ac:chgData name="Hombourger-Barès, Sabrina" userId="ab96c8be-aa55-4a56-9d1f-7db24e4d842c" providerId="ADAL" clId="{312FE919-5281-B547-A15A-9407861D5F26}" dt="2024-06-26T14:26:12.585" v="1"/>
          <ac:spMkLst>
            <pc:docMk/>
            <pc:sldMk cId="675289522" sldId="258"/>
            <ac:spMk id="10" creationId="{CC9517DA-8B64-C612-7456-616C3641E0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1E4837-F426-C2CD-C2EA-3175D233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5976C-ED48-3DD2-87F0-440103A16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F4C30E-71DD-7FC5-43A6-589C3CB2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2866A-E5F3-3C49-AF28-FD9BE5A2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A237C0-B7CA-EC56-E427-44D25C5D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EB9E-C7C9-9A70-2088-3792D5CB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A9BE9A-38EC-3F83-5604-0DCB3E828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27C17C-10B6-7208-B00D-A3CAC21C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98D5C2-3E67-448C-4359-6BAEE941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1321FB-BB36-6AEA-BF9C-0C478B4F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0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BDD652-9A71-197F-97DA-34EA02709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2A80B7-29BF-A2B6-3A92-1E8BF7FF7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82F6C-587A-5209-001E-8456610C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A4AB4-1AEE-3B89-57BB-EC8DC34E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A5604-9D34-FA21-A737-00A3426B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7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644E8-5BF4-6545-0BBF-99A54390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8A297-0D9C-BED9-27BA-450E46B34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48D769-763D-F003-BFA4-10100C06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76A48B-4137-99E2-F874-12E3C416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A0B87-3124-9903-0BFD-F5E06D9A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05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6F374-1EB0-6F2C-A183-FA3E0DB0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EAC412-F667-B35D-55DA-F97D3CA4E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24CB0-5578-6AB6-EF3E-C38187F0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E099AE-DBD3-A654-3B57-39B1482C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25FFA-BF63-1EE2-6936-A615AE06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0DBA1-3EA4-EB69-7379-C3EF43F91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54AD44-C9D3-B4D6-30B0-678FDAD37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F8F7F1-35FE-E07C-6205-8642EEADD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681094-7321-98EF-5EA7-F4546D5F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FB0C84-9DC6-3AFA-2960-F40A862C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76CAF4-45F3-BE6F-34BA-C594BE85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57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0D651-EAEC-CFF0-CD54-425449EC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C23CFC-2CF5-6160-530C-55A546C19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153DFA-C001-B18A-D5D8-67EC7C64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8F8C66-80F0-2EBE-A450-774C07F42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BD6823-ECFD-3D08-3626-EE1382C57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6B4653-7D62-E5E6-8A84-0E53BC79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A81D2A-9828-6490-9812-0889ED89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9B25E5-07BF-8700-8079-BF682266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3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6CC1-5329-5851-9698-9EAFDBFB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C92B9C-7602-56B7-0C4E-5C1628B0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2B8EA-751B-7E05-A404-C43CF47F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85C591-4533-C41E-E417-FE4C62FC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3A4840-53B6-4881-BCC9-485DE280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AA270C-901F-3D54-B53B-8EC1CA9F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69E625-664D-093E-1BDD-47B41273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3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72A7A-85D1-9BD0-37F5-0A0C9ADE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2D7D0-0EFC-5C88-FA61-0C7EB1D6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074C4A-6719-47A5-3BDB-8EDE2A4DE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492880-E919-F0AD-863B-CFA0ECD3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05C7D1-4B17-B161-C10B-BEB58AC9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5D1094-6867-804C-572D-C69B9E1C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6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5E8CA-63D5-FC69-4493-FC852CFA6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B8E803-8E9D-A1B5-48A9-810907107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115A37-D786-5B0F-7833-8415FD68E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6337FB-0AF8-32CF-A269-370467CD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E74504-821F-EBD6-E028-607852F9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2E4974-927B-9E01-2A48-891A6A70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3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308535-8993-12FB-59FF-6F6B7BDD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DA9780-56C9-8253-2C94-0C9A5A5A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2D6B1-EC75-89BB-9B88-2680E2920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B34627-4D65-E9E8-B234-C452BF26D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EECA92-2C1D-3A4E-EFC9-C1C9AD4C1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2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27E28A3-19DB-D839-C30F-B138B818B0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2045" y="414793"/>
            <a:ext cx="10280818" cy="602841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45D6D97-310D-0972-847A-038919CE8741}"/>
              </a:ext>
            </a:extLst>
          </p:cNvPr>
          <p:cNvSpPr txBox="1"/>
          <p:nvPr/>
        </p:nvSpPr>
        <p:spPr>
          <a:xfrm>
            <a:off x="6549082" y="6473901"/>
            <a:ext cx="486856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/>
              <a:t>SABRINA_HOMBOURGER_PP_V3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9A082-1B39-DD29-D930-9E6AB2FBDD1F}"/>
              </a:ext>
            </a:extLst>
          </p:cNvPr>
          <p:cNvSpPr/>
          <p:nvPr/>
        </p:nvSpPr>
        <p:spPr>
          <a:xfrm>
            <a:off x="2844269" y="3810831"/>
            <a:ext cx="1055914" cy="4143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10 ans d’expérience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66F62F-9AB4-06A1-1D9D-EC5D2E6013E5}"/>
              </a:ext>
            </a:extLst>
          </p:cNvPr>
          <p:cNvSpPr/>
          <p:nvPr/>
        </p:nvSpPr>
        <p:spPr>
          <a:xfrm>
            <a:off x="2833441" y="4292116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Maman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CED2B6-FC8C-DA29-460B-D43E82F01428}"/>
              </a:ext>
            </a:extLst>
          </p:cNvPr>
          <p:cNvSpPr/>
          <p:nvPr/>
        </p:nvSpPr>
        <p:spPr>
          <a:xfrm rot="21165293">
            <a:off x="4065309" y="2587864"/>
            <a:ext cx="1128982" cy="50834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400" b="1">
                <a:solidFill>
                  <a:srgbClr val="FFFFFF"/>
                </a:solidFill>
              </a:rPr>
              <a:t>DOCTORAT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0FE9A6-7353-7638-9158-94A186692347}"/>
              </a:ext>
            </a:extLst>
          </p:cNvPr>
          <p:cNvSpPr/>
          <p:nvPr/>
        </p:nvSpPr>
        <p:spPr>
          <a:xfrm>
            <a:off x="4011387" y="3919825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accent1"/>
                </a:solidFill>
              </a:rPr>
              <a:t>créative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573869-01E2-289D-626A-FB9BF5AD6070}"/>
              </a:ext>
            </a:extLst>
          </p:cNvPr>
          <p:cNvSpPr/>
          <p:nvPr/>
        </p:nvSpPr>
        <p:spPr>
          <a:xfrm>
            <a:off x="4011387" y="4351704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accent1"/>
                </a:solidFill>
              </a:rPr>
              <a:t>rigoureuse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AB9519-4826-3643-12D4-EDAE5CFDFBC9}"/>
              </a:ext>
            </a:extLst>
          </p:cNvPr>
          <p:cNvSpPr/>
          <p:nvPr/>
        </p:nvSpPr>
        <p:spPr>
          <a:xfrm rot="21165293">
            <a:off x="4164775" y="3164858"/>
            <a:ext cx="1080264" cy="639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Persévérance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Résilience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Humilité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6B08277-F317-E26D-79E8-A9AE2990F652}"/>
              </a:ext>
            </a:extLst>
          </p:cNvPr>
          <p:cNvSpPr/>
          <p:nvPr/>
        </p:nvSpPr>
        <p:spPr>
          <a:xfrm>
            <a:off x="3009372" y="1316756"/>
            <a:ext cx="1055914" cy="32980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Enseigner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C50386-67F1-42F5-C818-1C3B5BDAFF81}"/>
              </a:ext>
            </a:extLst>
          </p:cNvPr>
          <p:cNvSpPr/>
          <p:nvPr/>
        </p:nvSpPr>
        <p:spPr>
          <a:xfrm>
            <a:off x="3009372" y="1780580"/>
            <a:ext cx="1658168" cy="2970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Faire de la recherche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6A3A90-8B77-0183-CB1A-6824173F2415}"/>
              </a:ext>
            </a:extLst>
          </p:cNvPr>
          <p:cNvSpPr/>
          <p:nvPr/>
        </p:nvSpPr>
        <p:spPr>
          <a:xfrm>
            <a:off x="9329928" y="1467517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Étudiants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5EBE91-E528-91E3-4570-450C2D0F58B6}"/>
              </a:ext>
            </a:extLst>
          </p:cNvPr>
          <p:cNvSpPr/>
          <p:nvPr/>
        </p:nvSpPr>
        <p:spPr>
          <a:xfrm>
            <a:off x="9344585" y="1967515"/>
            <a:ext cx="1080264" cy="639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Membres du milieu d’étude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96BB8B-BD04-87BE-EBA2-2328CE13B39A}"/>
              </a:ext>
            </a:extLst>
          </p:cNvPr>
          <p:cNvSpPr/>
          <p:nvPr/>
        </p:nvSpPr>
        <p:spPr>
          <a:xfrm>
            <a:off x="9344585" y="2690663"/>
            <a:ext cx="1080264" cy="639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Membres des milieux de pratique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D1A829-5D3C-8D93-E1A0-AE2A8F1F7B28}"/>
              </a:ext>
            </a:extLst>
          </p:cNvPr>
          <p:cNvSpPr/>
          <p:nvPr/>
        </p:nvSpPr>
        <p:spPr>
          <a:xfrm>
            <a:off x="3000929" y="2159802"/>
            <a:ext cx="1160311" cy="3058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accent1"/>
                </a:solidFill>
              </a:rPr>
              <a:t>Communiquer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DE6093-6EA5-6256-ABA4-74133A13D52A}"/>
              </a:ext>
            </a:extLst>
          </p:cNvPr>
          <p:cNvSpPr/>
          <p:nvPr/>
        </p:nvSpPr>
        <p:spPr>
          <a:xfrm>
            <a:off x="5410280" y="2951486"/>
            <a:ext cx="1330711" cy="9550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Passeuse de savoirs, savoir-faire et savoir-être en marketing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F253CA-F2F8-B052-9895-3B909F05F68A}"/>
              </a:ext>
            </a:extLst>
          </p:cNvPr>
          <p:cNvSpPr/>
          <p:nvPr/>
        </p:nvSpPr>
        <p:spPr>
          <a:xfrm>
            <a:off x="7220523" y="2237693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Élève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3D6C03-2B4B-597D-7CC0-7D112E64060D}"/>
              </a:ext>
            </a:extLst>
          </p:cNvPr>
          <p:cNvSpPr/>
          <p:nvPr/>
        </p:nvSpPr>
        <p:spPr>
          <a:xfrm>
            <a:off x="7208288" y="1745403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Apprentie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983B33-DE31-2FFD-4CD3-A21425E481B7}"/>
              </a:ext>
            </a:extLst>
          </p:cNvPr>
          <p:cNvSpPr/>
          <p:nvPr/>
        </p:nvSpPr>
        <p:spPr>
          <a:xfrm>
            <a:off x="7198475" y="1253113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Enseignante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6E109B9-CB18-F42F-794F-ACDA4D46FA79}"/>
              </a:ext>
            </a:extLst>
          </p:cNvPr>
          <p:cNvSpPr/>
          <p:nvPr/>
        </p:nvSpPr>
        <p:spPr>
          <a:xfrm>
            <a:off x="8176112" y="1577149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Experte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447973-1715-2795-25A4-9AB67D92D937}"/>
              </a:ext>
            </a:extLst>
          </p:cNvPr>
          <p:cNvSpPr/>
          <p:nvPr/>
        </p:nvSpPr>
        <p:spPr>
          <a:xfrm>
            <a:off x="1464771" y="1383900"/>
            <a:ext cx="1094921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Mari (universitaire)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E99B7B-93FF-4C03-0E2A-BA5FABF7F852}"/>
              </a:ext>
            </a:extLst>
          </p:cNvPr>
          <p:cNvSpPr/>
          <p:nvPr/>
        </p:nvSpPr>
        <p:spPr>
          <a:xfrm>
            <a:off x="1487693" y="2983461"/>
            <a:ext cx="1080264" cy="639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Membres du milieu d’étude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89AC11-5B4E-5219-848C-9F3F63FB558D}"/>
              </a:ext>
            </a:extLst>
          </p:cNvPr>
          <p:cNvSpPr/>
          <p:nvPr/>
        </p:nvSpPr>
        <p:spPr>
          <a:xfrm>
            <a:off x="1487693" y="3706609"/>
            <a:ext cx="1080264" cy="639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Membres des milieux de pratique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1EF588-A877-F48D-E679-F0BFD2F47EDF}"/>
              </a:ext>
            </a:extLst>
          </p:cNvPr>
          <p:cNvSpPr/>
          <p:nvPr/>
        </p:nvSpPr>
        <p:spPr>
          <a:xfrm>
            <a:off x="1453169" y="1867654"/>
            <a:ext cx="1094921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Directeur de thèse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D0E863F-FE86-8931-A26A-B5CB7A9C8642}"/>
              </a:ext>
            </a:extLst>
          </p:cNvPr>
          <p:cNvSpPr/>
          <p:nvPr/>
        </p:nvSpPr>
        <p:spPr>
          <a:xfrm>
            <a:off x="1419667" y="2435362"/>
            <a:ext cx="1094921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Laboratoire de recherche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7EFE6A3-62A5-4CCB-2D73-3347524D32B7}"/>
              </a:ext>
            </a:extLst>
          </p:cNvPr>
          <p:cNvSpPr/>
          <p:nvPr/>
        </p:nvSpPr>
        <p:spPr>
          <a:xfrm>
            <a:off x="7031582" y="4104591"/>
            <a:ext cx="1389700" cy="4922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Rencontres interpersonnelles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8FDA24-2B3A-7562-715B-8077FEF53DB4}"/>
              </a:ext>
            </a:extLst>
          </p:cNvPr>
          <p:cNvSpPr/>
          <p:nvPr/>
        </p:nvSpPr>
        <p:spPr>
          <a:xfrm>
            <a:off x="8132327" y="3715071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Cours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8C91F5-CD16-4666-9FDB-36F8D3C7E7BC}"/>
              </a:ext>
            </a:extLst>
          </p:cNvPr>
          <p:cNvSpPr/>
          <p:nvPr/>
        </p:nvSpPr>
        <p:spPr>
          <a:xfrm>
            <a:off x="8132327" y="3165370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Colloques et conférences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9A8EE8-60E4-DD86-E75F-DFBC3E880BF1}"/>
              </a:ext>
            </a:extLst>
          </p:cNvPr>
          <p:cNvSpPr/>
          <p:nvPr/>
        </p:nvSpPr>
        <p:spPr>
          <a:xfrm>
            <a:off x="7031582" y="3615294"/>
            <a:ext cx="1055914" cy="414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Bouche-à-oreille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F07819-6C89-1748-413D-0DFED5A817AD}"/>
              </a:ext>
            </a:extLst>
          </p:cNvPr>
          <p:cNvSpPr/>
          <p:nvPr/>
        </p:nvSpPr>
        <p:spPr>
          <a:xfrm>
            <a:off x="1419667" y="4995498"/>
            <a:ext cx="1055914" cy="8089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Perte (temporaire)de revenus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A46079E-599F-C080-3347-B7F1EF6745A0}"/>
              </a:ext>
            </a:extLst>
          </p:cNvPr>
          <p:cNvSpPr/>
          <p:nvPr/>
        </p:nvSpPr>
        <p:spPr>
          <a:xfrm>
            <a:off x="4238149" y="5056010"/>
            <a:ext cx="1196831" cy="6784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Perte (temporaire) de statut social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0304464-FCCA-A579-DF47-1A902508DF0B}"/>
              </a:ext>
            </a:extLst>
          </p:cNvPr>
          <p:cNvSpPr/>
          <p:nvPr/>
        </p:nvSpPr>
        <p:spPr>
          <a:xfrm>
            <a:off x="2695926" y="4995497"/>
            <a:ext cx="1288246" cy="6102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Perte (temporaire) de reconnaissance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1D25FB7-7F8C-EFD4-A24D-E425A84C76DF}"/>
              </a:ext>
            </a:extLst>
          </p:cNvPr>
          <p:cNvSpPr/>
          <p:nvPr/>
        </p:nvSpPr>
        <p:spPr>
          <a:xfrm>
            <a:off x="6190351" y="5175809"/>
            <a:ext cx="1055914" cy="5823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Plus de temps personnel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A89C2A0-0582-D522-A405-3562B27045CD}"/>
              </a:ext>
            </a:extLst>
          </p:cNvPr>
          <p:cNvSpPr/>
          <p:nvPr/>
        </p:nvSpPr>
        <p:spPr>
          <a:xfrm>
            <a:off x="7361733" y="5187678"/>
            <a:ext cx="1055914" cy="5823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Sens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CD40758-2D38-016E-A9B8-B7C01A2D9A77}"/>
              </a:ext>
            </a:extLst>
          </p:cNvPr>
          <p:cNvSpPr/>
          <p:nvPr/>
        </p:nvSpPr>
        <p:spPr>
          <a:xfrm>
            <a:off x="8521970" y="5175809"/>
            <a:ext cx="1055914" cy="5823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Apprendre!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E69550E-B219-67A6-EE8F-330FA0F3F391}"/>
              </a:ext>
            </a:extLst>
          </p:cNvPr>
          <p:cNvSpPr/>
          <p:nvPr/>
        </p:nvSpPr>
        <p:spPr>
          <a:xfrm>
            <a:off x="9693352" y="5168356"/>
            <a:ext cx="1427748" cy="5823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Accomplissement personnel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A4F6561-195C-27ED-0ACC-17435E864C1D}"/>
              </a:ext>
            </a:extLst>
          </p:cNvPr>
          <p:cNvSpPr/>
          <p:nvPr/>
        </p:nvSpPr>
        <p:spPr>
          <a:xfrm>
            <a:off x="5603058" y="1503579"/>
            <a:ext cx="1055914" cy="10279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accent1"/>
                </a:solidFill>
              </a:rPr>
              <a:t>Agente créatrice de valeur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C2472BE-AB2E-6ABD-BCF5-39FE5AA6BD22}"/>
              </a:ext>
            </a:extLst>
          </p:cNvPr>
          <p:cNvSpPr/>
          <p:nvPr/>
        </p:nvSpPr>
        <p:spPr>
          <a:xfrm>
            <a:off x="4113409" y="1330461"/>
            <a:ext cx="1055914" cy="3023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2"/>
                </a:solidFill>
              </a:rPr>
              <a:t>Apprendre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9517DA-8B64-C612-7456-616C3641E0A6}"/>
              </a:ext>
            </a:extLst>
          </p:cNvPr>
          <p:cNvSpPr/>
          <p:nvPr/>
        </p:nvSpPr>
        <p:spPr>
          <a:xfrm>
            <a:off x="2763341" y="3231584"/>
            <a:ext cx="1214838" cy="4461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Diplôme (</a:t>
            </a:r>
            <a:r>
              <a:rPr lang="fr-FR" sz="1200" b="1" dirty="0" err="1">
                <a:solidFill>
                  <a:schemeClr val="tx1"/>
                </a:solidFill>
              </a:rPr>
              <a:t>MSc</a:t>
            </a:r>
            <a:r>
              <a:rPr lang="fr-FR" sz="1200" b="1" dirty="0">
                <a:solidFill>
                  <a:schemeClr val="tx1"/>
                </a:solidFill>
              </a:rPr>
              <a:t> Marketing)</a:t>
            </a:r>
          </a:p>
        </p:txBody>
      </p:sp>
    </p:spTree>
    <p:extLst>
      <p:ext uri="{BB962C8B-B14F-4D97-AF65-F5344CB8AC3E}">
        <p14:creationId xmlns:p14="http://schemas.microsoft.com/office/powerpoint/2010/main" val="6752895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EBE4F64D443044B9E0FACDE34EEE6E" ma:contentTypeVersion="14" ma:contentTypeDescription="Crée un document." ma:contentTypeScope="" ma:versionID="79c5bb2c0277d1750810d3a5c6e46974">
  <xsd:schema xmlns:xsd="http://www.w3.org/2001/XMLSchema" xmlns:xs="http://www.w3.org/2001/XMLSchema" xmlns:p="http://schemas.microsoft.com/office/2006/metadata/properties" xmlns:ns2="6325b403-fb32-459e-ab81-e7f53dc29f8e" xmlns:ns3="7ac1ad78-5c0c-4bbb-b4e2-d317362c40cc" targetNamespace="http://schemas.microsoft.com/office/2006/metadata/properties" ma:root="true" ma:fieldsID="e041c49b4915053131a0d57d9b569837" ns2:_="" ns3:_="">
    <xsd:import namespace="6325b403-fb32-459e-ab81-e7f53dc29f8e"/>
    <xsd:import namespace="7ac1ad78-5c0c-4bbb-b4e2-d317362c40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5b403-fb32-459e-ab81-e7f53dc29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58b5b1d5-c84c-40c5-92ea-205f3242d4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1ad78-5c0c-4bbb-b4e2-d317362c40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823d018-b9e2-48cf-b1ad-0fa641f9bbe7}" ma:internalName="TaxCatchAll" ma:showField="CatchAllData" ma:web="7ac1ad78-5c0c-4bbb-b4e2-d317362c40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25b403-fb32-459e-ab81-e7f53dc29f8e">
      <Terms xmlns="http://schemas.microsoft.com/office/infopath/2007/PartnerControls"/>
    </lcf76f155ced4ddcb4097134ff3c332f>
    <TaxCatchAll xmlns="7ac1ad78-5c0c-4bbb-b4e2-d317362c40cc" xsi:nil="true"/>
  </documentManagement>
</p:properties>
</file>

<file path=customXml/itemProps1.xml><?xml version="1.0" encoding="utf-8"?>
<ds:datastoreItem xmlns:ds="http://schemas.openxmlformats.org/officeDocument/2006/customXml" ds:itemID="{AA59F146-3F68-4A69-968C-8B067191C3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20FAB7-AE2A-499C-A920-BB6503A739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25b403-fb32-459e-ab81-e7f53dc29f8e"/>
    <ds:schemaRef ds:uri="7ac1ad78-5c0c-4bbb-b4e2-d317362c40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8CC3AA-D0DB-4A71-ADFB-C2BA8CF6323E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7ac1ad78-5c0c-4bbb-b4e2-d317362c40cc"/>
    <ds:schemaRef ds:uri="http://schemas.microsoft.com/office/infopath/2007/PartnerControls"/>
    <ds:schemaRef ds:uri="http://schemas.openxmlformats.org/package/2006/metadata/core-properties"/>
    <ds:schemaRef ds:uri="6325b403-fb32-459e-ab81-e7f53dc29f8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110</Words>
  <Application>Microsoft Macintosh PowerPoint</Application>
  <PresentationFormat>Grand écran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Hombourger-Barès, Sabrina</dc:creator>
  <cp:lastModifiedBy>Massé, Marie-Claude</cp:lastModifiedBy>
  <cp:revision>6</cp:revision>
  <dcterms:created xsi:type="dcterms:W3CDTF">2024-05-27T16:42:16Z</dcterms:created>
  <dcterms:modified xsi:type="dcterms:W3CDTF">2024-07-26T13:25:49Z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0x010100EBEBE4F64D443044B9E0FACDE34EEE6E</vt:lpwstr>
  </property>
  <property fmtid="{D5CDD505-2E9C-101B-9397-08002B2CF9AE}" pid="3" name="MediaServiceImageTags">
    <vt:lpwstr/>
  </property>
</Properties>
</file>