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03"/>
    <p:restoredTop sz="94726"/>
  </p:normalViewPr>
  <p:slideViewPr>
    <p:cSldViewPr snapToGrid="0">
      <p:cViewPr varScale="1">
        <p:scale>
          <a:sx n="120" d="100"/>
          <a:sy n="120" d="100"/>
        </p:scale>
        <p:origin x="9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1E4837-F426-C2CD-C2EA-3175D233A9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AA5976C-ED48-3DD2-87F0-440103A16F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CA"/>
              <a:t>Modifier le style des sous-titres du masque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F4C30E-71DD-7FC5-43A6-589C3CB29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E2866A-E5F3-3C49-AF28-FD9BE5A23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A237C0-B7CA-EC56-E427-44D25C5DD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3358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6AEB9E-C7C9-9A70-2088-3792D5CB2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7A9BE9A-38EC-3F83-5604-0DCB3E8288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B27C17C-10B6-7208-B00D-A3CAC21C6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98D5C2-3E67-448C-4359-6BAEE941F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31321FB-BB36-6AEA-BF9C-0C478B4FE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08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0BDD652-9A71-197F-97DA-34EA027098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42A80B7-29BF-A2B6-3A92-1E8BF7FF72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782F6C-587A-5209-001E-8456610CB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5A4AB4-1AEE-3B89-57BB-EC8DC34E8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8A5604-9D34-FA21-A737-00A3426BB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0176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1644E8-5BF4-6545-0BBF-99A543901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A8A297-0D9C-BED9-27BA-450E46B34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48D769-763D-F003-BFA4-10100C069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76A48B-4137-99E2-F874-12E3C4168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9A0B87-3124-9903-0BFD-F5E06D9A0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8055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16F374-1EB0-6F2C-A183-FA3E0DB0D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EAC412-F667-B35D-55DA-F97D3CA4EF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F24CB0-5578-6AB6-EF3E-C38187F04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E099AE-DBD3-A654-3B57-39B1482C8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725FFA-BF63-1EE2-6936-A615AE061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3096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50DBA1-3EA4-EB69-7379-C3EF43F91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354AD44-C9D3-B4D6-30B0-678FDAD375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0F8F7F1-35FE-E07C-6205-8642EEADDF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1681094-7321-98EF-5EA7-F4546D5F5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CFB0C84-9DC6-3AFA-2960-F40A862C2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B76CAF4-45F3-BE6F-34BA-C594BE850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457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70D651-EAEC-CFF0-CD54-425449ECE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C23CFC-2CF5-6160-530C-55A546C195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4153DFA-C001-B18A-D5D8-67EC7C64AF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88F8C66-80F0-2EBE-A450-774C07F429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7BD6823-ECFD-3D08-3626-EE1382C57A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06B4653-7D62-E5E6-8A84-0E53BC79D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BA81D2A-9828-6490-9812-0889ED89F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09B25E5-07BF-8700-8079-BF682266C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1334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136CC1-5329-5851-9698-9EAFDBFB9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BC92B9C-7602-56B7-0C4E-5C1628B06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AB2B8EA-751B-7E05-A404-C43CF47F1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F85C591-4533-C41E-E417-FE4C62FCD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92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73A4840-53B6-4881-BCC9-485DE2809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0AA270C-901F-3D54-B53B-8EC1CA9FD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569E625-664D-093E-1BDD-47B412731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7397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472A7A-85D1-9BD0-37F5-0A0C9ADE9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72D7D0-0EFC-5C88-FA61-0C7EB1D66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F074C4A-6719-47A5-3BDB-8EDE2A4DED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5492880-E919-F0AD-863B-CFA0ECD3E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705C7D1-4B17-B161-C10B-BEB58AC94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05D1094-6867-804C-572D-C69B9E1CA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9640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25E8CA-63D5-FC69-4493-FC852CFA6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3B8E803-8E9D-A1B5-48A9-8109071070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8115A37-D786-5B0F-7833-8415FD68E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66337FB-0AF8-32CF-A269-370467CD5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EE74504-821F-EBD6-E028-607852F9D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22E4974-927B-9E01-2A48-891A6A706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633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D308535-8993-12FB-59FF-6F6B7BDDD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CDA9780-56C9-8253-2C94-0C9A5A5A95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72D6B1-EC75-89BB-9B88-2680E29204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B34627-4D65-E9E8-B234-C452BF26DC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EECA92-2C1D-3A4E-EFC9-C1C9AD4C14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9200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727E28A3-19DB-D839-C30F-B138B818B07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55591" y="299521"/>
            <a:ext cx="10280818" cy="6028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15962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325b403-fb32-459e-ab81-e7f53dc29f8e">
      <Terms xmlns="http://schemas.microsoft.com/office/infopath/2007/PartnerControls"/>
    </lcf76f155ced4ddcb4097134ff3c332f>
    <TaxCatchAll xmlns="7ac1ad78-5c0c-4bbb-b4e2-d317362c40c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EBE4F64D443044B9E0FACDE34EEE6E" ma:contentTypeVersion="14" ma:contentTypeDescription="Crée un document." ma:contentTypeScope="" ma:versionID="79c5bb2c0277d1750810d3a5c6e46974">
  <xsd:schema xmlns:xsd="http://www.w3.org/2001/XMLSchema" xmlns:xs="http://www.w3.org/2001/XMLSchema" xmlns:p="http://schemas.microsoft.com/office/2006/metadata/properties" xmlns:ns2="6325b403-fb32-459e-ab81-e7f53dc29f8e" xmlns:ns3="7ac1ad78-5c0c-4bbb-b4e2-d317362c40cc" targetNamespace="http://schemas.microsoft.com/office/2006/metadata/properties" ma:root="true" ma:fieldsID="e041c49b4915053131a0d57d9b569837" ns2:_="" ns3:_="">
    <xsd:import namespace="6325b403-fb32-459e-ab81-e7f53dc29f8e"/>
    <xsd:import namespace="7ac1ad78-5c0c-4bbb-b4e2-d317362c40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25b403-fb32-459e-ab81-e7f53dc29f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58b5b1d5-c84c-40c5-92ea-205f3242d4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c1ad78-5c0c-4bbb-b4e2-d317362c40c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823d018-b9e2-48cf-b1ad-0fa641f9bbe7}" ma:internalName="TaxCatchAll" ma:showField="CatchAllData" ma:web="7ac1ad78-5c0c-4bbb-b4e2-d317362c40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59F146-3F68-4A69-968C-8B067191C3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48CC3AA-D0DB-4A71-ADFB-C2BA8CF6323E}">
  <ds:schemaRefs>
    <ds:schemaRef ds:uri="http://purl.org/dc/terms/"/>
    <ds:schemaRef ds:uri="http://schemas.microsoft.com/office/2006/metadata/properties"/>
    <ds:schemaRef ds:uri="7ac1ad78-5c0c-4bbb-b4e2-d317362c40cc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6325b403-fb32-459e-ab81-e7f53dc29f8e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D7E2068-620C-4410-8D23-688A0571A8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25b403-fb32-459e-ab81-e7f53dc29f8e"/>
    <ds:schemaRef ds:uri="7ac1ad78-5c0c-4bbb-b4e2-d317362c40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0</Words>
  <Application>Microsoft Macintosh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Hombourger-Barès, Sabrina</dc:creator>
  <cp:lastModifiedBy>Massé, Marie-Claude</cp:lastModifiedBy>
  <cp:revision>22</cp:revision>
  <dcterms:created xsi:type="dcterms:W3CDTF">2024-05-27T16:42:16Z</dcterms:created>
  <dcterms:modified xsi:type="dcterms:W3CDTF">2024-07-26T13:24:59Z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0x010100EBEBE4F64D443044B9E0FACDE34EEE6E</vt:lpwstr>
  </property>
  <property fmtid="{D5CDD505-2E9C-101B-9397-08002B2CF9AE}" pid="3" name="MediaServiceImageTags">
    <vt:lpwstr/>
  </property>
</Properties>
</file>