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94726"/>
  </p:normalViewPr>
  <p:slideViewPr>
    <p:cSldViewPr snapToGrid="0">
      <p:cViewPr varScale="1">
        <p:scale>
          <a:sx n="120" d="100"/>
          <a:sy n="120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E4837-F426-C2CD-C2EA-3175D233A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A5976C-ED48-3DD2-87F0-440103A16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4C30E-71DD-7FC5-43A6-589C3CB2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2866A-E5F3-3C49-AF28-FD9BE5A2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237C0-B7CA-EC56-E427-44D25C5D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3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AEB9E-C7C9-9A70-2088-3792D5CB2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A9BE9A-38EC-3F83-5604-0DCB3E828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7C17C-10B6-7208-B00D-A3CAC21C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98D5C2-3E67-448C-4359-6BAEE941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1321FB-BB36-6AEA-BF9C-0C478B4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0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BDD652-9A71-197F-97DA-34EA02709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2A80B7-29BF-A2B6-3A92-1E8BF7FF7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782F6C-587A-5209-001E-8456610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A4AB4-1AEE-3B89-57BB-EC8DC34E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A5604-9D34-FA21-A737-00A3426BB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7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644E8-5BF4-6545-0BBF-99A54390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8A297-0D9C-BED9-27BA-450E46B34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48D769-763D-F003-BFA4-10100C06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76A48B-4137-99E2-F874-12E3C416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9A0B87-3124-9903-0BFD-F5E06D9A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0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16F374-1EB0-6F2C-A183-FA3E0DB0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EAC412-F667-B35D-55DA-F97D3CA4E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F24CB0-5578-6AB6-EF3E-C38187F0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E099AE-DBD3-A654-3B57-39B1482C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725FFA-BF63-1EE2-6936-A615AE06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0DBA1-3EA4-EB69-7379-C3EF43F9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54AD44-C9D3-B4D6-30B0-678FDAD37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F8F7F1-35FE-E07C-6205-8642EEADD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81094-7321-98EF-5EA7-F4546D5F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FB0C84-9DC6-3AFA-2960-F40A862C2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76CAF4-45F3-BE6F-34BA-C594BE850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57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70D651-EAEC-CFF0-CD54-425449EC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23CFC-2CF5-6160-530C-55A546C19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153DFA-C001-B18A-D5D8-67EC7C64A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8F8C66-80F0-2EBE-A450-774C07F42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BD6823-ECFD-3D08-3626-EE1382C57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6B4653-7D62-E5E6-8A84-0E53BC79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A81D2A-9828-6490-9812-0889ED89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B25E5-07BF-8700-8079-BF682266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3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36CC1-5329-5851-9698-9EAFDBFB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BC92B9C-7602-56B7-0C4E-5C1628B0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B2B8EA-751B-7E05-A404-C43CF47F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85C591-4533-C41E-E417-FE4C62FC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3A4840-53B6-4881-BCC9-485DE280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AA270C-901F-3D54-B53B-8EC1CA9F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69E625-664D-093E-1BDD-47B41273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39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72A7A-85D1-9BD0-37F5-0A0C9ADE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72D7D0-0EFC-5C88-FA61-0C7EB1D66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074C4A-6719-47A5-3BDB-8EDE2A4DE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492880-E919-F0AD-863B-CFA0ECD3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05C7D1-4B17-B161-C10B-BEB58AC9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5D1094-6867-804C-572D-C69B9E1C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4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5E8CA-63D5-FC69-4493-FC852CFA6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B8E803-8E9D-A1B5-48A9-810907107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115A37-D786-5B0F-7833-8415FD68E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6337FB-0AF8-32CF-A269-370467CD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E74504-821F-EBD6-E028-607852F9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2E4974-927B-9E01-2A48-891A6A70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63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D308535-8993-12FB-59FF-6F6B7BDDD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DA9780-56C9-8253-2C94-0C9A5A5A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2D6B1-EC75-89BB-9B88-2680E2920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0AF31-4EF8-154B-B327-4866DE530E35}" type="datetimeFigureOut">
              <a:rPr lang="fr-FR" smtClean="0"/>
              <a:t>26/07/2024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B34627-4D65-E9E8-B234-C452BF26D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ECA92-2C1D-3A4E-EFC9-C1C9AD4C1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05B001-6825-6F49-9F44-00EB7CEC7B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27E28A3-19DB-D839-C30F-B138B818B0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55591" y="299521"/>
            <a:ext cx="10280818" cy="602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1596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25b403-fb32-459e-ab81-e7f53dc29f8e">
      <Terms xmlns="http://schemas.microsoft.com/office/infopath/2007/PartnerControls"/>
    </lcf76f155ced4ddcb4097134ff3c332f>
    <TaxCatchAll xmlns="7ac1ad78-5c0c-4bbb-b4e2-d317362c40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BE4F64D443044B9E0FACDE34EEE6E" ma:contentTypeVersion="14" ma:contentTypeDescription="Crée un document." ma:contentTypeScope="" ma:versionID="79c5bb2c0277d1750810d3a5c6e46974">
  <xsd:schema xmlns:xsd="http://www.w3.org/2001/XMLSchema" xmlns:xs="http://www.w3.org/2001/XMLSchema" xmlns:p="http://schemas.microsoft.com/office/2006/metadata/properties" xmlns:ns2="6325b403-fb32-459e-ab81-e7f53dc29f8e" xmlns:ns3="7ac1ad78-5c0c-4bbb-b4e2-d317362c40cc" targetNamespace="http://schemas.microsoft.com/office/2006/metadata/properties" ma:root="true" ma:fieldsID="e041c49b4915053131a0d57d9b569837" ns2:_="" ns3:_="">
    <xsd:import namespace="6325b403-fb32-459e-ab81-e7f53dc29f8e"/>
    <xsd:import namespace="7ac1ad78-5c0c-4bbb-b4e2-d317362c40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5b403-fb32-459e-ab81-e7f53dc29f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58b5b1d5-c84c-40c5-92ea-205f3242d4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ad78-5c0c-4bbb-b4e2-d317362c40c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823d018-b9e2-48cf-b1ad-0fa641f9bbe7}" ma:internalName="TaxCatchAll" ma:showField="CatchAllData" ma:web="7ac1ad78-5c0c-4bbb-b4e2-d317362c40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59F146-3F68-4A69-968C-8B067191C3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8CC3AA-D0DB-4A71-ADFB-C2BA8CF6323E}">
  <ds:schemaRefs>
    <ds:schemaRef ds:uri="http://purl.org/dc/terms/"/>
    <ds:schemaRef ds:uri="http://schemas.microsoft.com/office/2006/metadata/properties"/>
    <ds:schemaRef ds:uri="7ac1ad78-5c0c-4bbb-b4e2-d317362c40cc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6325b403-fb32-459e-ab81-e7f53dc29f8e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D7E2068-620C-4410-8D23-688A0571A8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25b403-fb32-459e-ab81-e7f53dc29f8e"/>
    <ds:schemaRef ds:uri="7ac1ad78-5c0c-4bbb-b4e2-d317362c4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Hombourger-Barès, Sabrina</dc:creator>
  <cp:lastModifiedBy>Massé, Marie-Claude</cp:lastModifiedBy>
  <cp:revision>22</cp:revision>
  <dcterms:created xsi:type="dcterms:W3CDTF">2024-05-27T16:42:16Z</dcterms:created>
  <dcterms:modified xsi:type="dcterms:W3CDTF">2024-07-26T13:24:59Z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0x010100EBEBE4F64D443044B9E0FACDE34EEE6E</vt:lpwstr>
  </property>
  <property fmtid="{D5CDD505-2E9C-101B-9397-08002B2CF9AE}" pid="3" name="MediaServiceImageTags">
    <vt:lpwstr/>
  </property>
</Properties>
</file>