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D84651-9A8A-9344-AABD-C66A0E121DB0}" v="32" dt="2024-07-17T18:00:46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12"/>
    <p:restoredTop sz="94747"/>
  </p:normalViewPr>
  <p:slideViewPr>
    <p:cSldViewPr snapToGrid="0">
      <p:cViewPr varScale="1">
        <p:scale>
          <a:sx n="176" d="100"/>
          <a:sy n="176" d="100"/>
        </p:scale>
        <p:origin x="15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sé, Marie-Claude" userId="caaf983c-d4db-4c1a-a58e-4529d98c6a8c" providerId="ADAL" clId="{DFD84651-9A8A-9344-AABD-C66A0E121DB0}"/>
    <pc:docChg chg="undo custSel addSld delSld modSld modMainMaster">
      <pc:chgData name="Massé, Marie-Claude" userId="caaf983c-d4db-4c1a-a58e-4529d98c6a8c" providerId="ADAL" clId="{DFD84651-9A8A-9344-AABD-C66A0E121DB0}" dt="2024-07-18T12:30:42.585" v="166" actId="680"/>
      <pc:docMkLst>
        <pc:docMk/>
      </pc:docMkLst>
      <pc:sldChg chg="addSp delSp modSp mod chgLayout">
        <pc:chgData name="Massé, Marie-Claude" userId="caaf983c-d4db-4c1a-a58e-4529d98c6a8c" providerId="ADAL" clId="{DFD84651-9A8A-9344-AABD-C66A0E121DB0}" dt="2024-07-17T18:01:56.932" v="164" actId="6264"/>
        <pc:sldMkLst>
          <pc:docMk/>
          <pc:sldMk cId="3523266733" sldId="256"/>
        </pc:sldMkLst>
        <pc:spChg chg="add del mod ord">
          <ac:chgData name="Massé, Marie-Claude" userId="caaf983c-d4db-4c1a-a58e-4529d98c6a8c" providerId="ADAL" clId="{DFD84651-9A8A-9344-AABD-C66A0E121DB0}" dt="2024-07-17T17:55:05.718" v="132" actId="6264"/>
          <ac:spMkLst>
            <pc:docMk/>
            <pc:sldMk cId="3523266733" sldId="256"/>
            <ac:spMk id="2" creationId="{B38E0585-4799-05C7-3BEB-41F37E4937CB}"/>
          </ac:spMkLst>
        </pc:spChg>
        <pc:spChg chg="add del mod ord">
          <ac:chgData name="Massé, Marie-Claude" userId="caaf983c-d4db-4c1a-a58e-4529d98c6a8c" providerId="ADAL" clId="{DFD84651-9A8A-9344-AABD-C66A0E121DB0}" dt="2024-07-17T17:55:05.718" v="132" actId="6264"/>
          <ac:spMkLst>
            <pc:docMk/>
            <pc:sldMk cId="3523266733" sldId="256"/>
            <ac:spMk id="3" creationId="{ED5ABBBB-2B43-9CB8-0479-E7D4D321D3E7}"/>
          </ac:spMkLst>
        </pc:spChg>
        <pc:spChg chg="del">
          <ac:chgData name="Massé, Marie-Claude" userId="caaf983c-d4db-4c1a-a58e-4529d98c6a8c" providerId="ADAL" clId="{DFD84651-9A8A-9344-AABD-C66A0E121DB0}" dt="2024-07-17T17:55:04.300" v="131" actId="700"/>
          <ac:spMkLst>
            <pc:docMk/>
            <pc:sldMk cId="3523266733" sldId="256"/>
            <ac:spMk id="4" creationId="{1F345A17-AEEB-212C-B2F9-99833460F748}"/>
          </ac:spMkLst>
        </pc:spChg>
        <pc:spChg chg="del">
          <ac:chgData name="Massé, Marie-Claude" userId="caaf983c-d4db-4c1a-a58e-4529d98c6a8c" providerId="ADAL" clId="{DFD84651-9A8A-9344-AABD-C66A0E121DB0}" dt="2024-07-17T17:55:04.300" v="131" actId="700"/>
          <ac:spMkLst>
            <pc:docMk/>
            <pc:sldMk cId="3523266733" sldId="256"/>
            <ac:spMk id="5" creationId="{0A78C9CA-F2E6-D348-08C1-FFA750824ACF}"/>
          </ac:spMkLst>
        </pc:spChg>
        <pc:spChg chg="add del mod ord">
          <ac:chgData name="Massé, Marie-Claude" userId="caaf983c-d4db-4c1a-a58e-4529d98c6a8c" providerId="ADAL" clId="{DFD84651-9A8A-9344-AABD-C66A0E121DB0}" dt="2024-07-17T18:01:56.320" v="163" actId="6264"/>
          <ac:spMkLst>
            <pc:docMk/>
            <pc:sldMk cId="3523266733" sldId="256"/>
            <ac:spMk id="6" creationId="{8E473D8D-E64D-C87E-E4D2-D6D32A0E7E09}"/>
          </ac:spMkLst>
        </pc:spChg>
        <pc:spChg chg="add del mod ord">
          <ac:chgData name="Massé, Marie-Claude" userId="caaf983c-d4db-4c1a-a58e-4529d98c6a8c" providerId="ADAL" clId="{DFD84651-9A8A-9344-AABD-C66A0E121DB0}" dt="2024-07-17T18:01:56.320" v="163" actId="6264"/>
          <ac:spMkLst>
            <pc:docMk/>
            <pc:sldMk cId="3523266733" sldId="256"/>
            <ac:spMk id="7" creationId="{0A5F9306-6D5A-C428-1DF4-0C3FFA53576C}"/>
          </ac:spMkLst>
        </pc:spChg>
        <pc:spChg chg="add mod ord">
          <ac:chgData name="Massé, Marie-Claude" userId="caaf983c-d4db-4c1a-a58e-4529d98c6a8c" providerId="ADAL" clId="{DFD84651-9A8A-9344-AABD-C66A0E121DB0}" dt="2024-07-17T18:01:56.932" v="164" actId="6264"/>
          <ac:spMkLst>
            <pc:docMk/>
            <pc:sldMk cId="3523266733" sldId="256"/>
            <ac:spMk id="8" creationId="{31118A97-D999-6E1A-DB2A-16912413FAA6}"/>
          </ac:spMkLst>
        </pc:spChg>
        <pc:spChg chg="add del mod">
          <ac:chgData name="Massé, Marie-Claude" userId="caaf983c-d4db-4c1a-a58e-4529d98c6a8c" providerId="ADAL" clId="{DFD84651-9A8A-9344-AABD-C66A0E121DB0}" dt="2024-07-17T18:01:56.320" v="163" actId="6264"/>
          <ac:spMkLst>
            <pc:docMk/>
            <pc:sldMk cId="3523266733" sldId="256"/>
            <ac:spMk id="9" creationId="{14EDEACC-3341-3816-0C86-0576A8E946BF}"/>
          </ac:spMkLst>
        </pc:spChg>
        <pc:spChg chg="add del mod ord">
          <ac:chgData name="Massé, Marie-Claude" userId="caaf983c-d4db-4c1a-a58e-4529d98c6a8c" providerId="ADAL" clId="{DFD84651-9A8A-9344-AABD-C66A0E121DB0}" dt="2024-07-17T18:01:56.932" v="164" actId="6264"/>
          <ac:spMkLst>
            <pc:docMk/>
            <pc:sldMk cId="3523266733" sldId="256"/>
            <ac:spMk id="10" creationId="{4897E7F2-0465-32CD-C0F1-342FDD76064E}"/>
          </ac:spMkLst>
        </pc:spChg>
        <pc:spChg chg="add del mod ord">
          <ac:chgData name="Massé, Marie-Claude" userId="caaf983c-d4db-4c1a-a58e-4529d98c6a8c" providerId="ADAL" clId="{DFD84651-9A8A-9344-AABD-C66A0E121DB0}" dt="2024-07-17T18:01:56.932" v="164" actId="6264"/>
          <ac:spMkLst>
            <pc:docMk/>
            <pc:sldMk cId="3523266733" sldId="256"/>
            <ac:spMk id="11" creationId="{3235E4C4-B779-8416-63B8-F0B63480A189}"/>
          </ac:spMkLst>
        </pc:spChg>
        <pc:spChg chg="add del mod">
          <ac:chgData name="Massé, Marie-Claude" userId="caaf983c-d4db-4c1a-a58e-4529d98c6a8c" providerId="ADAL" clId="{DFD84651-9A8A-9344-AABD-C66A0E121DB0}" dt="2024-07-17T18:01:56.932" v="164" actId="6264"/>
          <ac:spMkLst>
            <pc:docMk/>
            <pc:sldMk cId="3523266733" sldId="256"/>
            <ac:spMk id="12" creationId="{25230327-1988-162B-AC17-62C1F021D2B6}"/>
          </ac:spMkLst>
        </pc:spChg>
        <pc:spChg chg="add mod ord">
          <ac:chgData name="Massé, Marie-Claude" userId="caaf983c-d4db-4c1a-a58e-4529d98c6a8c" providerId="ADAL" clId="{DFD84651-9A8A-9344-AABD-C66A0E121DB0}" dt="2024-07-17T18:01:56.932" v="164" actId="6264"/>
          <ac:spMkLst>
            <pc:docMk/>
            <pc:sldMk cId="3523266733" sldId="256"/>
            <ac:spMk id="13" creationId="{7000FA09-1381-02C7-4343-65F86B5E1E14}"/>
          </ac:spMkLst>
        </pc:spChg>
        <pc:spChg chg="add mod ord">
          <ac:chgData name="Massé, Marie-Claude" userId="caaf983c-d4db-4c1a-a58e-4529d98c6a8c" providerId="ADAL" clId="{DFD84651-9A8A-9344-AABD-C66A0E121DB0}" dt="2024-07-17T18:01:56.932" v="164" actId="6264"/>
          <ac:spMkLst>
            <pc:docMk/>
            <pc:sldMk cId="3523266733" sldId="256"/>
            <ac:spMk id="14" creationId="{8C02004B-F2B8-4123-7A3B-91A91567A2ED}"/>
          </ac:spMkLst>
        </pc:spChg>
      </pc:sldChg>
      <pc:sldChg chg="addSp delSp modSp mod modClrScheme chgLayout">
        <pc:chgData name="Massé, Marie-Claude" userId="caaf983c-d4db-4c1a-a58e-4529d98c6a8c" providerId="ADAL" clId="{DFD84651-9A8A-9344-AABD-C66A0E121DB0}" dt="2024-07-17T18:01:52.768" v="160" actId="6264"/>
        <pc:sldMkLst>
          <pc:docMk/>
          <pc:sldMk cId="2740732879" sldId="257"/>
        </pc:sldMkLst>
        <pc:spChg chg="add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2" creationId="{3B391A24-E095-296B-8689-F1AE642BD263}"/>
          </ac:spMkLst>
        </pc:spChg>
        <pc:spChg chg="add del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3" creationId="{DCF7B5FD-CF5F-B9E7-2309-643B86637439}"/>
          </ac:spMkLst>
        </pc:spChg>
        <pc:spChg chg="add del mo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4" creationId="{7E137AB4-8BCF-A666-E399-2BAFFEFB3B3D}"/>
          </ac:spMkLst>
        </pc:spChg>
        <pc:spChg chg="add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5" creationId="{5E070524-BAC4-D486-440A-B6B742E70267}"/>
          </ac:spMkLst>
        </pc:spChg>
        <pc:spChg chg="add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6" creationId="{5D9982E0-6EF4-B852-3FDE-CA465C58312E}"/>
          </ac:spMkLst>
        </pc:spChg>
        <pc:spChg chg="del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7" creationId="{802BC75D-09AD-C732-8ED7-B2BA0EB99EED}"/>
          </ac:spMkLst>
        </pc:spChg>
        <pc:spChg chg="add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8" creationId="{109300BD-76E2-8E0E-F638-7985290297B2}"/>
          </ac:spMkLst>
        </pc:spChg>
        <pc:spChg chg="del">
          <ac:chgData name="Massé, Marie-Claude" userId="caaf983c-d4db-4c1a-a58e-4529d98c6a8c" providerId="ADAL" clId="{DFD84651-9A8A-9344-AABD-C66A0E121DB0}" dt="2024-07-17T17:55:34.574" v="133"/>
          <ac:spMkLst>
            <pc:docMk/>
            <pc:sldMk cId="2740732879" sldId="257"/>
            <ac:spMk id="10" creationId="{91A0299D-365E-85DD-DA42-8C291FC63E84}"/>
          </ac:spMkLst>
        </pc:spChg>
        <pc:spChg chg="del mod ord">
          <ac:chgData name="Massé, Marie-Claude" userId="caaf983c-d4db-4c1a-a58e-4529d98c6a8c" providerId="ADAL" clId="{DFD84651-9A8A-9344-AABD-C66A0E121DB0}" dt="2024-07-17T18:01:52.768" v="160" actId="6264"/>
          <ac:spMkLst>
            <pc:docMk/>
            <pc:sldMk cId="2740732879" sldId="257"/>
            <ac:spMk id="11" creationId="{012D3745-6B20-8E4A-5304-7543CB821446}"/>
          </ac:spMkLst>
        </pc:spChg>
      </pc:sldChg>
      <pc:sldChg chg="addSp delSp modSp new mod modClrScheme chgLayout">
        <pc:chgData name="Massé, Marie-Claude" userId="caaf983c-d4db-4c1a-a58e-4529d98c6a8c" providerId="ADAL" clId="{DFD84651-9A8A-9344-AABD-C66A0E121DB0}" dt="2024-07-17T18:01:55.030" v="162" actId="6264"/>
        <pc:sldMkLst>
          <pc:docMk/>
          <pc:sldMk cId="607111633" sldId="258"/>
        </pc:sldMkLst>
        <pc:spChg chg="del mod ord">
          <ac:chgData name="Massé, Marie-Claude" userId="caaf983c-d4db-4c1a-a58e-4529d98c6a8c" providerId="ADAL" clId="{DFD84651-9A8A-9344-AABD-C66A0E121DB0}" dt="2024-07-17T17:56:11.400" v="137" actId="700"/>
          <ac:spMkLst>
            <pc:docMk/>
            <pc:sldMk cId="607111633" sldId="258"/>
            <ac:spMk id="2" creationId="{A482FD52-2FA5-D21D-C5F2-64A227ADEF24}"/>
          </ac:spMkLst>
        </pc:spChg>
        <pc:spChg chg="del">
          <ac:chgData name="Massé, Marie-Claude" userId="caaf983c-d4db-4c1a-a58e-4529d98c6a8c" providerId="ADAL" clId="{DFD84651-9A8A-9344-AABD-C66A0E121DB0}" dt="2024-07-17T17:56:11.400" v="137" actId="700"/>
          <ac:spMkLst>
            <pc:docMk/>
            <pc:sldMk cId="607111633" sldId="258"/>
            <ac:spMk id="3" creationId="{4CB77F0E-0011-5710-B1F2-ED1E73D23429}"/>
          </ac:spMkLst>
        </pc:spChg>
        <pc:spChg chg="mod ord">
          <ac:chgData name="Massé, Marie-Claude" userId="caaf983c-d4db-4c1a-a58e-4529d98c6a8c" providerId="ADAL" clId="{DFD84651-9A8A-9344-AABD-C66A0E121DB0}" dt="2024-07-17T18:01:55.030" v="162" actId="6264"/>
          <ac:spMkLst>
            <pc:docMk/>
            <pc:sldMk cId="607111633" sldId="258"/>
            <ac:spMk id="4" creationId="{F0C3C910-C514-EDE1-A86B-DA0FDCE0C80B}"/>
          </ac:spMkLst>
        </pc:spChg>
        <pc:spChg chg="del mod ord">
          <ac:chgData name="Massé, Marie-Claude" userId="caaf983c-d4db-4c1a-a58e-4529d98c6a8c" providerId="ADAL" clId="{DFD84651-9A8A-9344-AABD-C66A0E121DB0}" dt="2024-07-17T17:56:11.400" v="137" actId="700"/>
          <ac:spMkLst>
            <pc:docMk/>
            <pc:sldMk cId="607111633" sldId="258"/>
            <ac:spMk id="5" creationId="{00C7BADC-21A9-5FBD-8DC8-D62E78EE3595}"/>
          </ac:spMkLst>
        </pc:spChg>
        <pc:spChg chg="add del mod ord">
          <ac:chgData name="Massé, Marie-Claude" userId="caaf983c-d4db-4c1a-a58e-4529d98c6a8c" providerId="ADAL" clId="{DFD84651-9A8A-9344-AABD-C66A0E121DB0}" dt="2024-07-17T18:01:54.503" v="161" actId="6264"/>
          <ac:spMkLst>
            <pc:docMk/>
            <pc:sldMk cId="607111633" sldId="258"/>
            <ac:spMk id="6" creationId="{B3DCD811-5CA1-5C9A-BBC5-E3167F9C6A05}"/>
          </ac:spMkLst>
        </pc:spChg>
        <pc:spChg chg="add del mod ord">
          <ac:chgData name="Massé, Marie-Claude" userId="caaf983c-d4db-4c1a-a58e-4529d98c6a8c" providerId="ADAL" clId="{DFD84651-9A8A-9344-AABD-C66A0E121DB0}" dt="2024-07-17T18:01:54.503" v="161" actId="6264"/>
          <ac:spMkLst>
            <pc:docMk/>
            <pc:sldMk cId="607111633" sldId="258"/>
            <ac:spMk id="7" creationId="{383D2BD9-9CAA-F666-96D0-7BD309887906}"/>
          </ac:spMkLst>
        </pc:spChg>
        <pc:spChg chg="add del mod">
          <ac:chgData name="Massé, Marie-Claude" userId="caaf983c-d4db-4c1a-a58e-4529d98c6a8c" providerId="ADAL" clId="{DFD84651-9A8A-9344-AABD-C66A0E121DB0}" dt="2024-07-17T18:01:54.503" v="161" actId="6264"/>
          <ac:spMkLst>
            <pc:docMk/>
            <pc:sldMk cId="607111633" sldId="258"/>
            <ac:spMk id="8" creationId="{CABBBA18-1853-66BB-40A7-6E816A539D91}"/>
          </ac:spMkLst>
        </pc:spChg>
        <pc:spChg chg="add del mod ord">
          <ac:chgData name="Massé, Marie-Claude" userId="caaf983c-d4db-4c1a-a58e-4529d98c6a8c" providerId="ADAL" clId="{DFD84651-9A8A-9344-AABD-C66A0E121DB0}" dt="2024-07-17T18:01:55.030" v="162" actId="6264"/>
          <ac:spMkLst>
            <pc:docMk/>
            <pc:sldMk cId="607111633" sldId="258"/>
            <ac:spMk id="9" creationId="{DE1FF649-1106-690B-81B1-B22357A64408}"/>
          </ac:spMkLst>
        </pc:spChg>
        <pc:spChg chg="add del mod ord">
          <ac:chgData name="Massé, Marie-Claude" userId="caaf983c-d4db-4c1a-a58e-4529d98c6a8c" providerId="ADAL" clId="{DFD84651-9A8A-9344-AABD-C66A0E121DB0}" dt="2024-07-17T18:01:55.030" v="162" actId="6264"/>
          <ac:spMkLst>
            <pc:docMk/>
            <pc:sldMk cId="607111633" sldId="258"/>
            <ac:spMk id="10" creationId="{02AF5BF6-48FB-0229-6BF3-7CE25B093EB5}"/>
          </ac:spMkLst>
        </pc:spChg>
        <pc:spChg chg="add del mod">
          <ac:chgData name="Massé, Marie-Claude" userId="caaf983c-d4db-4c1a-a58e-4529d98c6a8c" providerId="ADAL" clId="{DFD84651-9A8A-9344-AABD-C66A0E121DB0}" dt="2024-07-17T18:01:55.030" v="162" actId="6264"/>
          <ac:spMkLst>
            <pc:docMk/>
            <pc:sldMk cId="607111633" sldId="258"/>
            <ac:spMk id="11" creationId="{3B97E98A-D168-C95F-8E78-E429359C87B3}"/>
          </ac:spMkLst>
        </pc:spChg>
        <pc:spChg chg="add mod ord">
          <ac:chgData name="Massé, Marie-Claude" userId="caaf983c-d4db-4c1a-a58e-4529d98c6a8c" providerId="ADAL" clId="{DFD84651-9A8A-9344-AABD-C66A0E121DB0}" dt="2024-07-17T18:01:55.030" v="162" actId="6264"/>
          <ac:spMkLst>
            <pc:docMk/>
            <pc:sldMk cId="607111633" sldId="258"/>
            <ac:spMk id="12" creationId="{E02C104C-18A4-0FB6-1207-FFDB6924A579}"/>
          </ac:spMkLst>
        </pc:spChg>
        <pc:spChg chg="add mod ord">
          <ac:chgData name="Massé, Marie-Claude" userId="caaf983c-d4db-4c1a-a58e-4529d98c6a8c" providerId="ADAL" clId="{DFD84651-9A8A-9344-AABD-C66A0E121DB0}" dt="2024-07-17T18:01:55.030" v="162" actId="6264"/>
          <ac:spMkLst>
            <pc:docMk/>
            <pc:sldMk cId="607111633" sldId="258"/>
            <ac:spMk id="13" creationId="{90E49C47-58B2-30B2-2807-8B02C042BEAC}"/>
          </ac:spMkLst>
        </pc:spChg>
      </pc:sldChg>
      <pc:sldChg chg="addSp delSp modSp new del mod modClrScheme chgLayout">
        <pc:chgData name="Massé, Marie-Claude" userId="caaf983c-d4db-4c1a-a58e-4529d98c6a8c" providerId="ADAL" clId="{DFD84651-9A8A-9344-AABD-C66A0E121DB0}" dt="2024-07-18T12:30:36.690" v="165" actId="2696"/>
        <pc:sldMkLst>
          <pc:docMk/>
          <pc:sldMk cId="2692537638" sldId="259"/>
        </pc:sldMkLst>
        <pc:spChg chg="del mod ord">
          <ac:chgData name="Massé, Marie-Claude" userId="caaf983c-d4db-4c1a-a58e-4529d98c6a8c" providerId="ADAL" clId="{DFD84651-9A8A-9344-AABD-C66A0E121DB0}" dt="2024-07-17T18:01:15.231" v="157" actId="700"/>
          <ac:spMkLst>
            <pc:docMk/>
            <pc:sldMk cId="2692537638" sldId="259"/>
            <ac:spMk id="2" creationId="{C1FA610F-1233-0FB7-7B84-A858A2A7716E}"/>
          </ac:spMkLst>
        </pc:spChg>
        <pc:spChg chg="mod ord">
          <ac:chgData name="Massé, Marie-Claude" userId="caaf983c-d4db-4c1a-a58e-4529d98c6a8c" providerId="ADAL" clId="{DFD84651-9A8A-9344-AABD-C66A0E121DB0}" dt="2024-07-17T18:01:15.231" v="157" actId="700"/>
          <ac:spMkLst>
            <pc:docMk/>
            <pc:sldMk cId="2692537638" sldId="259"/>
            <ac:spMk id="3" creationId="{FC03E78E-305C-9053-9237-A7F93BD5C523}"/>
          </ac:spMkLst>
        </pc:spChg>
        <pc:spChg chg="del mod ord">
          <ac:chgData name="Massé, Marie-Claude" userId="caaf983c-d4db-4c1a-a58e-4529d98c6a8c" providerId="ADAL" clId="{DFD84651-9A8A-9344-AABD-C66A0E121DB0}" dt="2024-07-17T18:01:15.231" v="157" actId="700"/>
          <ac:spMkLst>
            <pc:docMk/>
            <pc:sldMk cId="2692537638" sldId="259"/>
            <ac:spMk id="4" creationId="{11413BB8-D31C-9ABC-F6B5-96B80CB5A518}"/>
          </ac:spMkLst>
        </pc:spChg>
        <pc:spChg chg="add mod ord">
          <ac:chgData name="Massé, Marie-Claude" userId="caaf983c-d4db-4c1a-a58e-4529d98c6a8c" providerId="ADAL" clId="{DFD84651-9A8A-9344-AABD-C66A0E121DB0}" dt="2024-07-17T18:01:15.231" v="157" actId="700"/>
          <ac:spMkLst>
            <pc:docMk/>
            <pc:sldMk cId="2692537638" sldId="259"/>
            <ac:spMk id="5" creationId="{611DCBE6-8150-7190-0173-0F5EDCDC55B0}"/>
          </ac:spMkLst>
        </pc:spChg>
        <pc:spChg chg="add mod ord">
          <ac:chgData name="Massé, Marie-Claude" userId="caaf983c-d4db-4c1a-a58e-4529d98c6a8c" providerId="ADAL" clId="{DFD84651-9A8A-9344-AABD-C66A0E121DB0}" dt="2024-07-17T18:01:15.231" v="157" actId="700"/>
          <ac:spMkLst>
            <pc:docMk/>
            <pc:sldMk cId="2692537638" sldId="259"/>
            <ac:spMk id="6" creationId="{A02D3E42-B638-3382-B828-1F2BC9889ED2}"/>
          </ac:spMkLst>
        </pc:spChg>
        <pc:spChg chg="add mod ord">
          <ac:chgData name="Massé, Marie-Claude" userId="caaf983c-d4db-4c1a-a58e-4529d98c6a8c" providerId="ADAL" clId="{DFD84651-9A8A-9344-AABD-C66A0E121DB0}" dt="2024-07-17T18:01:15.231" v="157" actId="700"/>
          <ac:spMkLst>
            <pc:docMk/>
            <pc:sldMk cId="2692537638" sldId="259"/>
            <ac:spMk id="7" creationId="{16475EC5-DF52-ED89-F36C-7D5093FEED20}"/>
          </ac:spMkLst>
        </pc:spChg>
      </pc:sldChg>
      <pc:sldChg chg="new">
        <pc:chgData name="Massé, Marie-Claude" userId="caaf983c-d4db-4c1a-a58e-4529d98c6a8c" providerId="ADAL" clId="{DFD84651-9A8A-9344-AABD-C66A0E121DB0}" dt="2024-07-18T12:30:42.585" v="166" actId="680"/>
        <pc:sldMkLst>
          <pc:docMk/>
          <pc:sldMk cId="2933985776" sldId="259"/>
        </pc:sldMkLst>
      </pc:sldChg>
      <pc:sldMasterChg chg="addSp delSp modSp mod modSldLayout">
        <pc:chgData name="Massé, Marie-Claude" userId="caaf983c-d4db-4c1a-a58e-4529d98c6a8c" providerId="ADAL" clId="{DFD84651-9A8A-9344-AABD-C66A0E121DB0}" dt="2024-07-17T18:00:46.034" v="155" actId="207"/>
        <pc:sldMasterMkLst>
          <pc:docMk/>
          <pc:sldMasterMk cId="4149206975" sldId="2147484080"/>
        </pc:sldMasterMkLst>
        <pc:spChg chg="mod">
          <ac:chgData name="Massé, Marie-Claude" userId="caaf983c-d4db-4c1a-a58e-4529d98c6a8c" providerId="ADAL" clId="{DFD84651-9A8A-9344-AABD-C66A0E121DB0}" dt="2024-07-17T18:00:46.034" v="155" actId="207"/>
          <ac:spMkLst>
            <pc:docMk/>
            <pc:sldMasterMk cId="4149206975" sldId="2147484080"/>
            <ac:spMk id="2" creationId="{E7B9644C-AD73-1D8B-4400-9D9C24E0DE15}"/>
          </ac:spMkLst>
        </pc:spChg>
        <pc:spChg chg="mod">
          <ac:chgData name="Massé, Marie-Claude" userId="caaf983c-d4db-4c1a-a58e-4529d98c6a8c" providerId="ADAL" clId="{DFD84651-9A8A-9344-AABD-C66A0E121DB0}" dt="2024-07-17T17:59:59.414" v="153" actId="12"/>
          <ac:spMkLst>
            <pc:docMk/>
            <pc:sldMasterMk cId="4149206975" sldId="2147484080"/>
            <ac:spMk id="3" creationId="{A11DED97-7CED-6583-3E03-BFD2B28B14EE}"/>
          </ac:spMkLst>
        </pc:spChg>
        <pc:spChg chg="mod">
          <ac:chgData name="Massé, Marie-Claude" userId="caaf983c-d4db-4c1a-a58e-4529d98c6a8c" providerId="ADAL" clId="{DFD84651-9A8A-9344-AABD-C66A0E121DB0}" dt="2024-07-17T17:43:33.099" v="20" actId="1076"/>
          <ac:spMkLst>
            <pc:docMk/>
            <pc:sldMasterMk cId="4149206975" sldId="2147484080"/>
            <ac:spMk id="5" creationId="{428454FE-7BE3-CB10-E859-B950A44182C3}"/>
          </ac:spMkLst>
        </pc:spChg>
        <pc:spChg chg="add del mod">
          <ac:chgData name="Massé, Marie-Claude" userId="caaf983c-d4db-4c1a-a58e-4529d98c6a8c" providerId="ADAL" clId="{DFD84651-9A8A-9344-AABD-C66A0E121DB0}" dt="2024-07-17T17:50:12.798" v="62" actId="478"/>
          <ac:spMkLst>
            <pc:docMk/>
            <pc:sldMasterMk cId="4149206975" sldId="2147484080"/>
            <ac:spMk id="9" creationId="{3E754563-23D1-422F-7DEF-BF010FB66CCE}"/>
          </ac:spMkLst>
        </pc:spChg>
        <pc:spChg chg="add mod">
          <ac:chgData name="Massé, Marie-Claude" userId="caaf983c-d4db-4c1a-a58e-4529d98c6a8c" providerId="ADAL" clId="{DFD84651-9A8A-9344-AABD-C66A0E121DB0}" dt="2024-07-17T17:53:33.869" v="111"/>
          <ac:spMkLst>
            <pc:docMk/>
            <pc:sldMasterMk cId="4149206975" sldId="2147484080"/>
            <ac:spMk id="10" creationId="{32DD345F-D0A3-3BB3-DC43-219DC97132C2}"/>
          </ac:spMkLst>
        </pc:spChg>
        <pc:picChg chg="del">
          <ac:chgData name="Massé, Marie-Claude" userId="caaf983c-d4db-4c1a-a58e-4529d98c6a8c" providerId="ADAL" clId="{DFD84651-9A8A-9344-AABD-C66A0E121DB0}" dt="2024-07-17T17:41:20.766" v="0" actId="478"/>
          <ac:picMkLst>
            <pc:docMk/>
            <pc:sldMasterMk cId="4149206975" sldId="2147484080"/>
            <ac:picMk id="4" creationId="{69CD836B-06EC-C803-00A3-7759B929F38D}"/>
          </ac:picMkLst>
        </pc:picChg>
        <pc:picChg chg="mod">
          <ac:chgData name="Massé, Marie-Claude" userId="caaf983c-d4db-4c1a-a58e-4529d98c6a8c" providerId="ADAL" clId="{DFD84651-9A8A-9344-AABD-C66A0E121DB0}" dt="2024-07-17T17:53:47.954" v="115" actId="1076"/>
          <ac:picMkLst>
            <pc:docMk/>
            <pc:sldMasterMk cId="4149206975" sldId="2147484080"/>
            <ac:picMk id="7" creationId="{8DB18F51-877D-31A8-A627-0946E4A991A9}"/>
          </ac:picMkLst>
        </pc:picChg>
        <pc:picChg chg="add mod">
          <ac:chgData name="Massé, Marie-Claude" userId="caaf983c-d4db-4c1a-a58e-4529d98c6a8c" providerId="ADAL" clId="{DFD84651-9A8A-9344-AABD-C66A0E121DB0}" dt="2024-07-17T17:48:20.313" v="37" actId="167"/>
          <ac:picMkLst>
            <pc:docMk/>
            <pc:sldMasterMk cId="4149206975" sldId="2147484080"/>
            <ac:picMk id="8" creationId="{CD83E155-50C8-0ECD-AEBF-C663D4C9F75B}"/>
          </ac:picMkLst>
        </pc:picChg>
        <pc:sldLayoutChg chg="addSp delSp modSp mod">
          <pc:chgData name="Massé, Marie-Claude" userId="caaf983c-d4db-4c1a-a58e-4529d98c6a8c" providerId="ADAL" clId="{DFD84651-9A8A-9344-AABD-C66A0E121DB0}" dt="2024-07-17T17:54:39.457" v="130" actId="1076"/>
          <pc:sldLayoutMkLst>
            <pc:docMk/>
            <pc:sldMasterMk cId="4149206975" sldId="2147484080"/>
            <pc:sldLayoutMk cId="2085864380" sldId="2147484081"/>
          </pc:sldLayoutMkLst>
          <pc:spChg chg="mod">
            <ac:chgData name="Massé, Marie-Claude" userId="caaf983c-d4db-4c1a-a58e-4529d98c6a8c" providerId="ADAL" clId="{DFD84651-9A8A-9344-AABD-C66A0E121DB0}" dt="2024-07-17T17:48:41.970" v="41" actId="12788"/>
            <ac:spMkLst>
              <pc:docMk/>
              <pc:sldMasterMk cId="4149206975" sldId="2147484080"/>
              <pc:sldLayoutMk cId="2085864380" sldId="2147484081"/>
              <ac:spMk id="2" creationId="{BD68361E-2CB8-DB12-1262-08B26BA8EE16}"/>
            </ac:spMkLst>
          </pc:spChg>
          <pc:spChg chg="add del mod">
            <ac:chgData name="Massé, Marie-Claude" userId="caaf983c-d4db-4c1a-a58e-4529d98c6a8c" providerId="ADAL" clId="{DFD84651-9A8A-9344-AABD-C66A0E121DB0}" dt="2024-07-17T17:53:28.936" v="109" actId="478"/>
            <ac:spMkLst>
              <pc:docMk/>
              <pc:sldMasterMk cId="4149206975" sldId="2147484080"/>
              <pc:sldLayoutMk cId="2085864380" sldId="2147484081"/>
              <ac:spMk id="4" creationId="{633C09AD-385F-BAEB-91C0-7B2BC4ADF6E9}"/>
            </ac:spMkLst>
          </pc:spChg>
          <pc:spChg chg="add del mod">
            <ac:chgData name="Massé, Marie-Claude" userId="caaf983c-d4db-4c1a-a58e-4529d98c6a8c" providerId="ADAL" clId="{DFD84651-9A8A-9344-AABD-C66A0E121DB0}" dt="2024-07-17T17:53:39.350" v="113" actId="478"/>
            <ac:spMkLst>
              <pc:docMk/>
              <pc:sldMasterMk cId="4149206975" sldId="2147484080"/>
              <pc:sldLayoutMk cId="2085864380" sldId="2147484081"/>
              <ac:spMk id="5" creationId="{AE713D5D-5A75-B4CE-6D62-24EAF30D3E09}"/>
            </ac:spMkLst>
          </pc:spChg>
          <pc:spChg chg="mod">
            <ac:chgData name="Massé, Marie-Claude" userId="caaf983c-d4db-4c1a-a58e-4529d98c6a8c" providerId="ADAL" clId="{DFD84651-9A8A-9344-AABD-C66A0E121DB0}" dt="2024-07-17T17:54:39.457" v="130" actId="1076"/>
            <ac:spMkLst>
              <pc:docMk/>
              <pc:sldMasterMk cId="4149206975" sldId="2147484080"/>
              <pc:sldLayoutMk cId="2085864380" sldId="2147484081"/>
              <ac:spMk id="7" creationId="{C3F249FB-340D-B9E4-200E-934C9C9B9F63}"/>
            </ac:spMkLst>
          </pc:spChg>
        </pc:sldLayoutChg>
        <pc:sldLayoutChg chg="addSp delSp modSp mod">
          <pc:chgData name="Massé, Marie-Claude" userId="caaf983c-d4db-4c1a-a58e-4529d98c6a8c" providerId="ADAL" clId="{DFD84651-9A8A-9344-AABD-C66A0E121DB0}" dt="2024-07-17T17:54:01.267" v="117" actId="478"/>
          <pc:sldLayoutMkLst>
            <pc:docMk/>
            <pc:sldMasterMk cId="4149206975" sldId="2147484080"/>
            <pc:sldLayoutMk cId="2819077931" sldId="2147484082"/>
          </pc:sldLayoutMkLst>
          <pc:spChg chg="add del mod">
            <ac:chgData name="Massé, Marie-Claude" userId="caaf983c-d4db-4c1a-a58e-4529d98c6a8c" providerId="ADAL" clId="{DFD84651-9A8A-9344-AABD-C66A0E121DB0}" dt="2024-07-17T17:49:56.618" v="56" actId="21"/>
            <ac:spMkLst>
              <pc:docMk/>
              <pc:sldMasterMk cId="4149206975" sldId="2147484080"/>
              <pc:sldLayoutMk cId="2819077931" sldId="2147484082"/>
              <ac:spMk id="2" creationId="{06CF2795-4F17-556E-280E-0930E67C9A31}"/>
            </ac:spMkLst>
          </pc:spChg>
          <pc:spChg chg="mod">
            <ac:chgData name="Massé, Marie-Claude" userId="caaf983c-d4db-4c1a-a58e-4529d98c6a8c" providerId="ADAL" clId="{DFD84651-9A8A-9344-AABD-C66A0E121DB0}" dt="2024-07-17T17:49:50.805" v="55" actId="14100"/>
            <ac:spMkLst>
              <pc:docMk/>
              <pc:sldMasterMk cId="4149206975" sldId="2147484080"/>
              <pc:sldLayoutMk cId="2819077931" sldId="2147484082"/>
              <ac:spMk id="3" creationId="{51B866C2-13F1-3488-6B81-A69F9EBE915E}"/>
            </ac:spMkLst>
          </pc:spChg>
          <pc:spChg chg="del mod">
            <ac:chgData name="Massé, Marie-Claude" userId="caaf983c-d4db-4c1a-a58e-4529d98c6a8c" providerId="ADAL" clId="{DFD84651-9A8A-9344-AABD-C66A0E121DB0}" dt="2024-07-17T17:54:01.267" v="117" actId="478"/>
            <ac:spMkLst>
              <pc:docMk/>
              <pc:sldMasterMk cId="4149206975" sldId="2147484080"/>
              <pc:sldLayoutMk cId="2819077931" sldId="2147484082"/>
              <ac:spMk id="4" creationId="{12A0C70B-7D51-1CBF-1C81-6877C8B8E12C}"/>
            </ac:spMkLst>
          </pc:spChg>
          <pc:spChg chg="mod">
            <ac:chgData name="Massé, Marie-Claude" userId="caaf983c-d4db-4c1a-a58e-4529d98c6a8c" providerId="ADAL" clId="{DFD84651-9A8A-9344-AABD-C66A0E121DB0}" dt="2024-07-17T17:44:30.493" v="29" actId="14100"/>
            <ac:spMkLst>
              <pc:docMk/>
              <pc:sldMasterMk cId="4149206975" sldId="2147484080"/>
              <pc:sldLayoutMk cId="2819077931" sldId="2147484082"/>
              <ac:spMk id="7" creationId="{B8192C78-CF53-0F3B-2F20-ED93BC4A4446}"/>
            </ac:spMkLst>
          </pc:spChg>
          <pc:spChg chg="mod">
            <ac:chgData name="Massé, Marie-Claude" userId="caaf983c-d4db-4c1a-a58e-4529d98c6a8c" providerId="ADAL" clId="{DFD84651-9A8A-9344-AABD-C66A0E121DB0}" dt="2024-07-17T17:49:47.706" v="54" actId="14100"/>
            <ac:spMkLst>
              <pc:docMk/>
              <pc:sldMasterMk cId="4149206975" sldId="2147484080"/>
              <pc:sldLayoutMk cId="2819077931" sldId="2147484082"/>
              <ac:spMk id="12" creationId="{0610BBEC-0F52-DC0A-5A90-B4273FCF4F1C}"/>
            </ac:spMkLst>
          </pc:spChg>
          <pc:cxnChg chg="del mod">
            <ac:chgData name="Massé, Marie-Claude" userId="caaf983c-d4db-4c1a-a58e-4529d98c6a8c" providerId="ADAL" clId="{DFD84651-9A8A-9344-AABD-C66A0E121DB0}" dt="2024-07-17T17:44:57.221" v="33" actId="21"/>
            <ac:cxnSpMkLst>
              <pc:docMk/>
              <pc:sldMasterMk cId="4149206975" sldId="2147484080"/>
              <pc:sldLayoutMk cId="2819077931" sldId="2147484082"/>
              <ac:cxnSpMk id="13" creationId="{A9221E00-5E54-12FC-14B9-46AEB6337D3A}"/>
            </ac:cxnSpMkLst>
          </pc:cxnChg>
        </pc:sldLayoutChg>
        <pc:sldLayoutChg chg="addSp delSp modSp mod">
          <pc:chgData name="Massé, Marie-Claude" userId="caaf983c-d4db-4c1a-a58e-4529d98c6a8c" providerId="ADAL" clId="{DFD84651-9A8A-9344-AABD-C66A0E121DB0}" dt="2024-07-17T17:54:04.100" v="118" actId="478"/>
          <pc:sldLayoutMkLst>
            <pc:docMk/>
            <pc:sldMasterMk cId="4149206975" sldId="2147484080"/>
            <pc:sldLayoutMk cId="3864955077" sldId="2147484083"/>
          </pc:sldLayoutMkLst>
          <pc:spChg chg="mod">
            <ac:chgData name="Massé, Marie-Claude" userId="caaf983c-d4db-4c1a-a58e-4529d98c6a8c" providerId="ADAL" clId="{DFD84651-9A8A-9344-AABD-C66A0E121DB0}" dt="2024-07-17T17:49:09.903" v="48" actId="14100"/>
            <ac:spMkLst>
              <pc:docMk/>
              <pc:sldMasterMk cId="4149206975" sldId="2147484080"/>
              <pc:sldLayoutMk cId="3864955077" sldId="2147484083"/>
              <ac:spMk id="2" creationId="{0AD8CF89-0B4A-7693-2AAA-C89145AE2214}"/>
            </ac:spMkLst>
          </pc:spChg>
          <pc:spChg chg="mod">
            <ac:chgData name="Massé, Marie-Claude" userId="caaf983c-d4db-4c1a-a58e-4529d98c6a8c" providerId="ADAL" clId="{DFD84651-9A8A-9344-AABD-C66A0E121DB0}" dt="2024-07-17T17:49:07.202" v="47" actId="14100"/>
            <ac:spMkLst>
              <pc:docMk/>
              <pc:sldMasterMk cId="4149206975" sldId="2147484080"/>
              <pc:sldLayoutMk cId="3864955077" sldId="2147484083"/>
              <ac:spMk id="3" creationId="{A6F1D194-4488-9193-010E-52353CAD7D39}"/>
            </ac:spMkLst>
          </pc:spChg>
          <pc:spChg chg="add del mod">
            <ac:chgData name="Massé, Marie-Claude" userId="caaf983c-d4db-4c1a-a58e-4529d98c6a8c" providerId="ADAL" clId="{DFD84651-9A8A-9344-AABD-C66A0E121DB0}" dt="2024-07-17T17:50:27.379" v="66" actId="478"/>
            <ac:spMkLst>
              <pc:docMk/>
              <pc:sldMasterMk cId="4149206975" sldId="2147484080"/>
              <pc:sldLayoutMk cId="3864955077" sldId="2147484083"/>
              <ac:spMk id="4" creationId="{BE3F97A5-8AB2-20A8-7137-FAD54AF4166D}"/>
            </ac:spMkLst>
          </pc:spChg>
          <pc:spChg chg="add del mod">
            <ac:chgData name="Massé, Marie-Claude" userId="caaf983c-d4db-4c1a-a58e-4529d98c6a8c" providerId="ADAL" clId="{DFD84651-9A8A-9344-AABD-C66A0E121DB0}" dt="2024-07-17T17:54:04.100" v="118" actId="478"/>
            <ac:spMkLst>
              <pc:docMk/>
              <pc:sldMasterMk cId="4149206975" sldId="2147484080"/>
              <pc:sldLayoutMk cId="3864955077" sldId="2147484083"/>
              <ac:spMk id="5" creationId="{5A80EE51-03C7-5644-41B8-6BF392F1829C}"/>
            </ac:spMkLst>
          </pc:spChg>
          <pc:spChg chg="mod">
            <ac:chgData name="Massé, Marie-Claude" userId="caaf983c-d4db-4c1a-a58e-4529d98c6a8c" providerId="ADAL" clId="{DFD84651-9A8A-9344-AABD-C66A0E121DB0}" dt="2024-07-17T17:49:00.733" v="46" actId="14100"/>
            <ac:spMkLst>
              <pc:docMk/>
              <pc:sldMasterMk cId="4149206975" sldId="2147484080"/>
              <pc:sldLayoutMk cId="3864955077" sldId="2147484083"/>
              <ac:spMk id="7" creationId="{01EE5CFD-DE1A-E4A1-4BAA-715C0795BDBD}"/>
            </ac:spMkLst>
          </pc:spChg>
        </pc:sldLayoutChg>
        <pc:sldLayoutChg chg="addSp delSp modSp mod">
          <pc:chgData name="Massé, Marie-Claude" userId="caaf983c-d4db-4c1a-a58e-4529d98c6a8c" providerId="ADAL" clId="{DFD84651-9A8A-9344-AABD-C66A0E121DB0}" dt="2024-07-17T17:57:30.214" v="138" actId="478"/>
          <pc:sldLayoutMkLst>
            <pc:docMk/>
            <pc:sldMasterMk cId="4149206975" sldId="2147484080"/>
            <pc:sldLayoutMk cId="3021310951" sldId="2147484084"/>
          </pc:sldLayoutMkLst>
          <pc:spChg chg="add del mod">
            <ac:chgData name="Massé, Marie-Claude" userId="caaf983c-d4db-4c1a-a58e-4529d98c6a8c" providerId="ADAL" clId="{DFD84651-9A8A-9344-AABD-C66A0E121DB0}" dt="2024-07-17T17:54:06.804" v="119" actId="478"/>
            <ac:spMkLst>
              <pc:docMk/>
              <pc:sldMasterMk cId="4149206975" sldId="2147484080"/>
              <pc:sldLayoutMk cId="3021310951" sldId="2147484084"/>
              <ac:spMk id="2" creationId="{A6867501-2E9C-6067-FC1E-F1C0D413EB8A}"/>
            </ac:spMkLst>
          </pc:spChg>
          <pc:spChg chg="mod">
            <ac:chgData name="Massé, Marie-Claude" userId="caaf983c-d4db-4c1a-a58e-4529d98c6a8c" providerId="ADAL" clId="{DFD84651-9A8A-9344-AABD-C66A0E121DB0}" dt="2024-07-17T17:50:37.645" v="69" actId="14100"/>
            <ac:spMkLst>
              <pc:docMk/>
              <pc:sldMasterMk cId="4149206975" sldId="2147484080"/>
              <pc:sldLayoutMk cId="3021310951" sldId="2147484084"/>
              <ac:spMk id="3" creationId="{2C5E1CB8-9BBC-1135-CEC2-E1FA1CB7F695}"/>
            </ac:spMkLst>
          </pc:spChg>
          <pc:spChg chg="mod">
            <ac:chgData name="Massé, Marie-Claude" userId="caaf983c-d4db-4c1a-a58e-4529d98c6a8c" providerId="ADAL" clId="{DFD84651-9A8A-9344-AABD-C66A0E121DB0}" dt="2024-07-17T17:50:44.025" v="71" actId="14100"/>
            <ac:spMkLst>
              <pc:docMk/>
              <pc:sldMasterMk cId="4149206975" sldId="2147484080"/>
              <pc:sldLayoutMk cId="3021310951" sldId="2147484084"/>
              <ac:spMk id="4" creationId="{4D8CF463-7A97-EB7C-3970-2910559A5A56}"/>
            </ac:spMkLst>
          </pc:spChg>
          <pc:spChg chg="mod">
            <ac:chgData name="Massé, Marie-Claude" userId="caaf983c-d4db-4c1a-a58e-4529d98c6a8c" providerId="ADAL" clId="{DFD84651-9A8A-9344-AABD-C66A0E121DB0}" dt="2024-07-17T17:50:41.025" v="70" actId="14100"/>
            <ac:spMkLst>
              <pc:docMk/>
              <pc:sldMasterMk cId="4149206975" sldId="2147484080"/>
              <pc:sldLayoutMk cId="3021310951" sldId="2147484084"/>
              <ac:spMk id="8" creationId="{E944513B-3664-EBC7-1CF5-A696A689389E}"/>
            </ac:spMkLst>
          </pc:spChg>
          <pc:cxnChg chg="del mod">
            <ac:chgData name="Massé, Marie-Claude" userId="caaf983c-d4db-4c1a-a58e-4529d98c6a8c" providerId="ADAL" clId="{DFD84651-9A8A-9344-AABD-C66A0E121DB0}" dt="2024-07-17T17:57:30.214" v="138" actId="478"/>
            <ac:cxnSpMkLst>
              <pc:docMk/>
              <pc:sldMasterMk cId="4149206975" sldId="2147484080"/>
              <pc:sldLayoutMk cId="3021310951" sldId="2147484084"/>
              <ac:cxnSpMk id="5" creationId="{8A3E7D4D-CCE3-DC85-5450-3C512BD43897}"/>
            </ac:cxnSpMkLst>
          </pc:cxnChg>
        </pc:sldLayoutChg>
        <pc:sldLayoutChg chg="addSp delSp modSp mod">
          <pc:chgData name="Massé, Marie-Claude" userId="caaf983c-d4db-4c1a-a58e-4529d98c6a8c" providerId="ADAL" clId="{DFD84651-9A8A-9344-AABD-C66A0E121DB0}" dt="2024-07-17T17:57:44.151" v="143"/>
          <pc:sldLayoutMkLst>
            <pc:docMk/>
            <pc:sldMasterMk cId="4149206975" sldId="2147484080"/>
            <pc:sldLayoutMk cId="3001504982" sldId="2147484085"/>
          </pc:sldLayoutMkLst>
          <pc:spChg chg="add del mod">
            <ac:chgData name="Massé, Marie-Claude" userId="caaf983c-d4db-4c1a-a58e-4529d98c6a8c" providerId="ADAL" clId="{DFD84651-9A8A-9344-AABD-C66A0E121DB0}" dt="2024-07-17T17:54:09.302" v="121" actId="478"/>
            <ac:spMkLst>
              <pc:docMk/>
              <pc:sldMasterMk cId="4149206975" sldId="2147484080"/>
              <pc:sldLayoutMk cId="3001504982" sldId="2147484085"/>
              <ac:spMk id="2" creationId="{55D8877C-3216-2D84-8871-CEF5C1B1E754}"/>
            </ac:spMkLst>
          </pc:spChg>
          <pc:spChg chg="mod">
            <ac:chgData name="Massé, Marie-Claude" userId="caaf983c-d4db-4c1a-a58e-4529d98c6a8c" providerId="ADAL" clId="{DFD84651-9A8A-9344-AABD-C66A0E121DB0}" dt="2024-07-17T17:50:54.344" v="74" actId="14100"/>
            <ac:spMkLst>
              <pc:docMk/>
              <pc:sldMasterMk cId="4149206975" sldId="2147484080"/>
              <pc:sldLayoutMk cId="3001504982" sldId="2147484085"/>
              <ac:spMk id="3" creationId="{FF68D581-F8EC-86E9-63A9-1244A7D3AF52}"/>
            </ac:spMkLst>
          </pc:spChg>
          <pc:spChg chg="mod">
            <ac:chgData name="Massé, Marie-Claude" userId="caaf983c-d4db-4c1a-a58e-4529d98c6a8c" providerId="ADAL" clId="{DFD84651-9A8A-9344-AABD-C66A0E121DB0}" dt="2024-07-17T17:50:56.942" v="75" actId="14100"/>
            <ac:spMkLst>
              <pc:docMk/>
              <pc:sldMasterMk cId="4149206975" sldId="2147484080"/>
              <pc:sldLayoutMk cId="3001504982" sldId="2147484085"/>
              <ac:spMk id="4" creationId="{B32D26D2-7B6C-3BDD-5F63-ECD1CC0D28BE}"/>
            </ac:spMkLst>
          </pc:spChg>
          <pc:spChg chg="mod">
            <ac:chgData name="Massé, Marie-Claude" userId="caaf983c-d4db-4c1a-a58e-4529d98c6a8c" providerId="ADAL" clId="{DFD84651-9A8A-9344-AABD-C66A0E121DB0}" dt="2024-07-17T17:51:06.311" v="78" actId="14100"/>
            <ac:spMkLst>
              <pc:docMk/>
              <pc:sldMasterMk cId="4149206975" sldId="2147484080"/>
              <pc:sldLayoutMk cId="3001504982" sldId="2147484085"/>
              <ac:spMk id="5" creationId="{14F3694B-60FB-93D0-70DB-2AEE9BE013BF}"/>
            </ac:spMkLst>
          </pc:spChg>
          <pc:spChg chg="mod">
            <ac:chgData name="Massé, Marie-Claude" userId="caaf983c-d4db-4c1a-a58e-4529d98c6a8c" providerId="ADAL" clId="{DFD84651-9A8A-9344-AABD-C66A0E121DB0}" dt="2024-07-17T17:51:02.774" v="77" actId="14100"/>
            <ac:spMkLst>
              <pc:docMk/>
              <pc:sldMasterMk cId="4149206975" sldId="2147484080"/>
              <pc:sldLayoutMk cId="3001504982" sldId="2147484085"/>
              <ac:spMk id="6" creationId="{5C1CB58A-3D23-41D3-BF03-40AAE3E3396C}"/>
            </ac:spMkLst>
          </pc:spChg>
          <pc:spChg chg="add del">
            <ac:chgData name="Massé, Marie-Claude" userId="caaf983c-d4db-4c1a-a58e-4529d98c6a8c" providerId="ADAL" clId="{DFD84651-9A8A-9344-AABD-C66A0E121DB0}" dt="2024-07-17T17:57:41.005" v="141" actId="478"/>
            <ac:spMkLst>
              <pc:docMk/>
              <pc:sldMasterMk cId="4149206975" sldId="2147484080"/>
              <pc:sldLayoutMk cId="3001504982" sldId="2147484085"/>
              <ac:spMk id="8" creationId="{7B9F3245-95FB-BFF6-566A-5622CDCD7542}"/>
            </ac:spMkLst>
          </pc:spChg>
          <pc:spChg chg="add mod">
            <ac:chgData name="Massé, Marie-Claude" userId="caaf983c-d4db-4c1a-a58e-4529d98c6a8c" providerId="ADAL" clId="{DFD84651-9A8A-9344-AABD-C66A0E121DB0}" dt="2024-07-17T17:57:44.151" v="143"/>
            <ac:spMkLst>
              <pc:docMk/>
              <pc:sldMasterMk cId="4149206975" sldId="2147484080"/>
              <pc:sldLayoutMk cId="3001504982" sldId="2147484085"/>
              <ac:spMk id="9" creationId="{CFB034F9-F3B6-A683-492B-5483C80A5F53}"/>
            </ac:spMkLst>
          </pc:spChg>
          <pc:spChg chg="mod">
            <ac:chgData name="Massé, Marie-Claude" userId="caaf983c-d4db-4c1a-a58e-4529d98c6a8c" providerId="ADAL" clId="{DFD84651-9A8A-9344-AABD-C66A0E121DB0}" dt="2024-07-17T17:50:59.176" v="76" actId="14100"/>
            <ac:spMkLst>
              <pc:docMk/>
              <pc:sldMasterMk cId="4149206975" sldId="2147484080"/>
              <pc:sldLayoutMk cId="3001504982" sldId="2147484085"/>
              <ac:spMk id="10" creationId="{8F90C57D-E356-B6A1-4A4B-F3854043BDB6}"/>
            </ac:spMkLst>
          </pc:spChg>
          <pc:cxnChg chg="del mod">
            <ac:chgData name="Massé, Marie-Claude" userId="caaf983c-d4db-4c1a-a58e-4529d98c6a8c" providerId="ADAL" clId="{DFD84651-9A8A-9344-AABD-C66A0E121DB0}" dt="2024-07-17T17:57:42.014" v="142" actId="478"/>
            <ac:cxnSpMkLst>
              <pc:docMk/>
              <pc:sldMasterMk cId="4149206975" sldId="2147484080"/>
              <pc:sldLayoutMk cId="3001504982" sldId="2147484085"/>
              <ac:cxnSpMk id="7" creationId="{8A52073E-1442-A715-D192-DA81EBDEB1AB}"/>
            </ac:cxnSpMkLst>
          </pc:cxnChg>
        </pc:sldLayoutChg>
        <pc:sldLayoutChg chg="addSp delSp modSp mod">
          <pc:chgData name="Massé, Marie-Claude" userId="caaf983c-d4db-4c1a-a58e-4529d98c6a8c" providerId="ADAL" clId="{DFD84651-9A8A-9344-AABD-C66A0E121DB0}" dt="2024-07-17T17:54:11.726" v="123" actId="478"/>
          <pc:sldLayoutMkLst>
            <pc:docMk/>
            <pc:sldMasterMk cId="4149206975" sldId="2147484080"/>
            <pc:sldLayoutMk cId="1363857061" sldId="2147484086"/>
          </pc:sldLayoutMkLst>
          <pc:spChg chg="add del mod">
            <ac:chgData name="Massé, Marie-Claude" userId="caaf983c-d4db-4c1a-a58e-4529d98c6a8c" providerId="ADAL" clId="{DFD84651-9A8A-9344-AABD-C66A0E121DB0}" dt="2024-07-17T17:54:11.726" v="123" actId="478"/>
            <ac:spMkLst>
              <pc:docMk/>
              <pc:sldMasterMk cId="4149206975" sldId="2147484080"/>
              <pc:sldLayoutMk cId="1363857061" sldId="2147484086"/>
              <ac:spMk id="3" creationId="{E8AA4AED-9E02-AEB8-BCAE-B4D38DC4EAB8}"/>
            </ac:spMkLst>
          </pc:spChg>
          <pc:spChg chg="mod">
            <ac:chgData name="Massé, Marie-Claude" userId="caaf983c-d4db-4c1a-a58e-4529d98c6a8c" providerId="ADAL" clId="{DFD84651-9A8A-9344-AABD-C66A0E121DB0}" dt="2024-07-17T17:51:14.860" v="80" actId="14100"/>
            <ac:spMkLst>
              <pc:docMk/>
              <pc:sldMasterMk cId="4149206975" sldId="2147484080"/>
              <pc:sldLayoutMk cId="1363857061" sldId="2147484086"/>
              <ac:spMk id="6" creationId="{54041047-2859-88E9-583A-EBA80EEB0B90}"/>
            </ac:spMkLst>
          </pc:spChg>
        </pc:sldLayoutChg>
        <pc:sldLayoutChg chg="addSp delSp modSp mod">
          <pc:chgData name="Massé, Marie-Claude" userId="caaf983c-d4db-4c1a-a58e-4529d98c6a8c" providerId="ADAL" clId="{DFD84651-9A8A-9344-AABD-C66A0E121DB0}" dt="2024-07-17T17:54:14.432" v="124" actId="478"/>
          <pc:sldLayoutMkLst>
            <pc:docMk/>
            <pc:sldMasterMk cId="4149206975" sldId="2147484080"/>
            <pc:sldLayoutMk cId="1804835131" sldId="2147484087"/>
          </pc:sldLayoutMkLst>
          <pc:spChg chg="add del mod">
            <ac:chgData name="Massé, Marie-Claude" userId="caaf983c-d4db-4c1a-a58e-4529d98c6a8c" providerId="ADAL" clId="{DFD84651-9A8A-9344-AABD-C66A0E121DB0}" dt="2024-07-17T17:54:14.432" v="124" actId="478"/>
            <ac:spMkLst>
              <pc:docMk/>
              <pc:sldMasterMk cId="4149206975" sldId="2147484080"/>
              <pc:sldLayoutMk cId="1804835131" sldId="2147484087"/>
              <ac:spMk id="2" creationId="{5B1D417C-27BD-EBC4-2352-74727341823F}"/>
            </ac:spMkLst>
          </pc:spChg>
          <pc:spChg chg="mod">
            <ac:chgData name="Massé, Marie-Claude" userId="caaf983c-d4db-4c1a-a58e-4529d98c6a8c" providerId="ADAL" clId="{DFD84651-9A8A-9344-AABD-C66A0E121DB0}" dt="2024-07-17T17:51:53.046" v="88" actId="14100"/>
            <ac:spMkLst>
              <pc:docMk/>
              <pc:sldMasterMk cId="4149206975" sldId="2147484080"/>
              <pc:sldLayoutMk cId="1804835131" sldId="2147484087"/>
              <ac:spMk id="5" creationId="{CBF123C7-B0FB-7F51-6E0B-255BE2BB3955}"/>
            </ac:spMkLst>
          </pc:spChg>
        </pc:sldLayoutChg>
        <pc:sldLayoutChg chg="addSp delSp modSp mod">
          <pc:chgData name="Massé, Marie-Claude" userId="caaf983c-d4db-4c1a-a58e-4529d98c6a8c" providerId="ADAL" clId="{DFD84651-9A8A-9344-AABD-C66A0E121DB0}" dt="2024-07-17T17:57:49.282" v="144" actId="478"/>
          <pc:sldLayoutMkLst>
            <pc:docMk/>
            <pc:sldMasterMk cId="4149206975" sldId="2147484080"/>
            <pc:sldLayoutMk cId="2388577847" sldId="2147484088"/>
          </pc:sldLayoutMkLst>
          <pc:spChg chg="mod">
            <ac:chgData name="Massé, Marie-Claude" userId="caaf983c-d4db-4c1a-a58e-4529d98c6a8c" providerId="ADAL" clId="{DFD84651-9A8A-9344-AABD-C66A0E121DB0}" dt="2024-07-17T17:52:12.760" v="92" actId="14100"/>
            <ac:spMkLst>
              <pc:docMk/>
              <pc:sldMasterMk cId="4149206975" sldId="2147484080"/>
              <pc:sldLayoutMk cId="2388577847" sldId="2147484088"/>
              <ac:spMk id="2" creationId="{47CF4A72-9F2F-7CD8-CDAD-975A87C09F26}"/>
            </ac:spMkLst>
          </pc:spChg>
          <pc:spChg chg="mod">
            <ac:chgData name="Massé, Marie-Claude" userId="caaf983c-d4db-4c1a-a58e-4529d98c6a8c" providerId="ADAL" clId="{DFD84651-9A8A-9344-AABD-C66A0E121DB0}" dt="2024-07-17T17:52:22.115" v="94" actId="14100"/>
            <ac:spMkLst>
              <pc:docMk/>
              <pc:sldMasterMk cId="4149206975" sldId="2147484080"/>
              <pc:sldLayoutMk cId="2388577847" sldId="2147484088"/>
              <ac:spMk id="3" creationId="{F4AA473E-B078-8044-FC17-D24019CE3C7D}"/>
            </ac:spMkLst>
          </pc:spChg>
          <pc:spChg chg="mod">
            <ac:chgData name="Massé, Marie-Claude" userId="caaf983c-d4db-4c1a-a58e-4529d98c6a8c" providerId="ADAL" clId="{DFD84651-9A8A-9344-AABD-C66A0E121DB0}" dt="2024-07-17T17:52:10.259" v="91" actId="14100"/>
            <ac:spMkLst>
              <pc:docMk/>
              <pc:sldMasterMk cId="4149206975" sldId="2147484080"/>
              <pc:sldLayoutMk cId="2388577847" sldId="2147484088"/>
              <ac:spMk id="4" creationId="{A9DA1DDA-AF12-B23D-0B8F-0796282D54AB}"/>
            </ac:spMkLst>
          </pc:spChg>
          <pc:spChg chg="add del mod">
            <ac:chgData name="Massé, Marie-Claude" userId="caaf983c-d4db-4c1a-a58e-4529d98c6a8c" providerId="ADAL" clId="{DFD84651-9A8A-9344-AABD-C66A0E121DB0}" dt="2024-07-17T17:54:17.986" v="125" actId="478"/>
            <ac:spMkLst>
              <pc:docMk/>
              <pc:sldMasterMk cId="4149206975" sldId="2147484080"/>
              <pc:sldLayoutMk cId="2388577847" sldId="2147484088"/>
              <ac:spMk id="6" creationId="{D5CF44E9-7D26-3DA5-7CC2-06B541AEE44C}"/>
            </ac:spMkLst>
          </pc:spChg>
          <pc:spChg chg="mod">
            <ac:chgData name="Massé, Marie-Claude" userId="caaf983c-d4db-4c1a-a58e-4529d98c6a8c" providerId="ADAL" clId="{DFD84651-9A8A-9344-AABD-C66A0E121DB0}" dt="2024-07-17T17:52:03.997" v="90" actId="14100"/>
            <ac:spMkLst>
              <pc:docMk/>
              <pc:sldMasterMk cId="4149206975" sldId="2147484080"/>
              <pc:sldLayoutMk cId="2388577847" sldId="2147484088"/>
              <ac:spMk id="8" creationId="{653F1A80-0A2E-4013-C4A2-2EED53A0E392}"/>
            </ac:spMkLst>
          </pc:spChg>
          <pc:cxnChg chg="del mod">
            <ac:chgData name="Massé, Marie-Claude" userId="caaf983c-d4db-4c1a-a58e-4529d98c6a8c" providerId="ADAL" clId="{DFD84651-9A8A-9344-AABD-C66A0E121DB0}" dt="2024-07-17T17:57:49.282" v="144" actId="478"/>
            <ac:cxnSpMkLst>
              <pc:docMk/>
              <pc:sldMasterMk cId="4149206975" sldId="2147484080"/>
              <pc:sldLayoutMk cId="2388577847" sldId="2147484088"/>
              <ac:cxnSpMk id="5" creationId="{AAA14606-60A4-000A-1A76-F9A40DF2ACF4}"/>
            </ac:cxnSpMkLst>
          </pc:cxnChg>
        </pc:sldLayoutChg>
        <pc:sldLayoutChg chg="addSp delSp modSp mod">
          <pc:chgData name="Massé, Marie-Claude" userId="caaf983c-d4db-4c1a-a58e-4529d98c6a8c" providerId="ADAL" clId="{DFD84651-9A8A-9344-AABD-C66A0E121DB0}" dt="2024-07-17T17:57:52.957" v="145" actId="478"/>
          <pc:sldLayoutMkLst>
            <pc:docMk/>
            <pc:sldMasterMk cId="4149206975" sldId="2147484080"/>
            <pc:sldLayoutMk cId="2568137355" sldId="2147484089"/>
          </pc:sldLayoutMkLst>
          <pc:spChg chg="mod">
            <ac:chgData name="Massé, Marie-Claude" userId="caaf983c-d4db-4c1a-a58e-4529d98c6a8c" providerId="ADAL" clId="{DFD84651-9A8A-9344-AABD-C66A0E121DB0}" dt="2024-07-17T17:52:28.734" v="96" actId="14100"/>
            <ac:spMkLst>
              <pc:docMk/>
              <pc:sldMasterMk cId="4149206975" sldId="2147484080"/>
              <pc:sldLayoutMk cId="2568137355" sldId="2147484089"/>
              <ac:spMk id="2" creationId="{E4F29FFD-B8C8-A72F-976F-B69CB942793A}"/>
            </ac:spMkLst>
          </pc:spChg>
          <pc:spChg chg="mod">
            <ac:chgData name="Massé, Marie-Claude" userId="caaf983c-d4db-4c1a-a58e-4529d98c6a8c" providerId="ADAL" clId="{DFD84651-9A8A-9344-AABD-C66A0E121DB0}" dt="2024-07-17T17:52:38.833" v="100" actId="14100"/>
            <ac:spMkLst>
              <pc:docMk/>
              <pc:sldMasterMk cId="4149206975" sldId="2147484080"/>
              <pc:sldLayoutMk cId="2568137355" sldId="2147484089"/>
              <ac:spMk id="3" creationId="{547673B3-DC0B-73A8-8D09-C125F368EB84}"/>
            </ac:spMkLst>
          </pc:spChg>
          <pc:spChg chg="mod">
            <ac:chgData name="Massé, Marie-Claude" userId="caaf983c-d4db-4c1a-a58e-4529d98c6a8c" providerId="ADAL" clId="{DFD84651-9A8A-9344-AABD-C66A0E121DB0}" dt="2024-07-17T17:52:31.412" v="97" actId="14100"/>
            <ac:spMkLst>
              <pc:docMk/>
              <pc:sldMasterMk cId="4149206975" sldId="2147484080"/>
              <pc:sldLayoutMk cId="2568137355" sldId="2147484089"/>
              <ac:spMk id="4" creationId="{048DFC78-C6E3-9B62-BC28-C78503BCE510}"/>
            </ac:spMkLst>
          </pc:spChg>
          <pc:spChg chg="add del mod">
            <ac:chgData name="Massé, Marie-Claude" userId="caaf983c-d4db-4c1a-a58e-4529d98c6a8c" providerId="ADAL" clId="{DFD84651-9A8A-9344-AABD-C66A0E121DB0}" dt="2024-07-17T17:54:20.963" v="126" actId="478"/>
            <ac:spMkLst>
              <pc:docMk/>
              <pc:sldMasterMk cId="4149206975" sldId="2147484080"/>
              <pc:sldLayoutMk cId="2568137355" sldId="2147484089"/>
              <ac:spMk id="6" creationId="{D6C466D1-BBAB-B64E-11FC-8FC610EEBE30}"/>
            </ac:spMkLst>
          </pc:spChg>
          <pc:spChg chg="mod">
            <ac:chgData name="Massé, Marie-Claude" userId="caaf983c-d4db-4c1a-a58e-4529d98c6a8c" providerId="ADAL" clId="{DFD84651-9A8A-9344-AABD-C66A0E121DB0}" dt="2024-07-17T17:52:33.482" v="98" actId="14100"/>
            <ac:spMkLst>
              <pc:docMk/>
              <pc:sldMasterMk cId="4149206975" sldId="2147484080"/>
              <pc:sldLayoutMk cId="2568137355" sldId="2147484089"/>
              <ac:spMk id="8" creationId="{7B65B867-7618-8444-A721-174ECE250BA7}"/>
            </ac:spMkLst>
          </pc:spChg>
          <pc:cxnChg chg="del mod">
            <ac:chgData name="Massé, Marie-Claude" userId="caaf983c-d4db-4c1a-a58e-4529d98c6a8c" providerId="ADAL" clId="{DFD84651-9A8A-9344-AABD-C66A0E121DB0}" dt="2024-07-17T17:57:52.957" v="145" actId="478"/>
            <ac:cxnSpMkLst>
              <pc:docMk/>
              <pc:sldMasterMk cId="4149206975" sldId="2147484080"/>
              <pc:sldLayoutMk cId="2568137355" sldId="2147484089"/>
              <ac:cxnSpMk id="5" creationId="{0675B89C-8AED-B78C-88E4-1797E21129DD}"/>
            </ac:cxnSpMkLst>
          </pc:cxnChg>
        </pc:sldLayoutChg>
        <pc:sldLayoutChg chg="addSp delSp modSp mod">
          <pc:chgData name="Massé, Marie-Claude" userId="caaf983c-d4db-4c1a-a58e-4529d98c6a8c" providerId="ADAL" clId="{DFD84651-9A8A-9344-AABD-C66A0E121DB0}" dt="2024-07-17T17:54:23.418" v="127" actId="478"/>
          <pc:sldLayoutMkLst>
            <pc:docMk/>
            <pc:sldMasterMk cId="4149206975" sldId="2147484080"/>
            <pc:sldLayoutMk cId="989026494" sldId="2147484090"/>
          </pc:sldLayoutMkLst>
          <pc:spChg chg="add del mod">
            <ac:chgData name="Massé, Marie-Claude" userId="caaf983c-d4db-4c1a-a58e-4529d98c6a8c" providerId="ADAL" clId="{DFD84651-9A8A-9344-AABD-C66A0E121DB0}" dt="2024-07-17T17:54:23.418" v="127" actId="478"/>
            <ac:spMkLst>
              <pc:docMk/>
              <pc:sldMasterMk cId="4149206975" sldId="2147484080"/>
              <pc:sldLayoutMk cId="989026494" sldId="2147484090"/>
              <ac:spMk id="4" creationId="{88EA7156-024E-A14C-9CAA-3E1AF958E6A7}"/>
            </ac:spMkLst>
          </pc:spChg>
          <pc:spChg chg="mod">
            <ac:chgData name="Massé, Marie-Claude" userId="caaf983c-d4db-4c1a-a58e-4529d98c6a8c" providerId="ADAL" clId="{DFD84651-9A8A-9344-AABD-C66A0E121DB0}" dt="2024-07-17T17:52:44.352" v="102" actId="14100"/>
            <ac:spMkLst>
              <pc:docMk/>
              <pc:sldMasterMk cId="4149206975" sldId="2147484080"/>
              <pc:sldLayoutMk cId="989026494" sldId="2147484090"/>
              <ac:spMk id="7" creationId="{9A93A232-3539-805F-E3FB-50E65B389D33}"/>
            </ac:spMkLst>
          </pc:spChg>
        </pc:sldLayoutChg>
        <pc:sldLayoutChg chg="addSp modSp mod">
          <pc:chgData name="Massé, Marie-Claude" userId="caaf983c-d4db-4c1a-a58e-4529d98c6a8c" providerId="ADAL" clId="{DFD84651-9A8A-9344-AABD-C66A0E121DB0}" dt="2024-07-17T17:54:24.962" v="128" actId="1076"/>
          <pc:sldLayoutMkLst>
            <pc:docMk/>
            <pc:sldMasterMk cId="4149206975" sldId="2147484080"/>
            <pc:sldLayoutMk cId="6028605" sldId="2147484091"/>
          </pc:sldLayoutMkLst>
          <pc:spChg chg="mod">
            <ac:chgData name="Massé, Marie-Claude" userId="caaf983c-d4db-4c1a-a58e-4529d98c6a8c" providerId="ADAL" clId="{DFD84651-9A8A-9344-AABD-C66A0E121DB0}" dt="2024-07-17T17:53:16.685" v="108" actId="14100"/>
            <ac:spMkLst>
              <pc:docMk/>
              <pc:sldMasterMk cId="4149206975" sldId="2147484080"/>
              <pc:sldLayoutMk cId="6028605" sldId="2147484091"/>
              <ac:spMk id="2" creationId="{4B8DF669-505E-95FC-E93B-AB671FA14D94}"/>
            </ac:spMkLst>
          </pc:spChg>
          <pc:spChg chg="mod">
            <ac:chgData name="Massé, Marie-Claude" userId="caaf983c-d4db-4c1a-a58e-4529d98c6a8c" providerId="ADAL" clId="{DFD84651-9A8A-9344-AABD-C66A0E121DB0}" dt="2024-07-17T17:53:14.886" v="107" actId="14100"/>
            <ac:spMkLst>
              <pc:docMk/>
              <pc:sldMasterMk cId="4149206975" sldId="2147484080"/>
              <pc:sldLayoutMk cId="6028605" sldId="2147484091"/>
              <ac:spMk id="3" creationId="{3B587BFA-AEAF-4B88-BCFA-51A78E03F46F}"/>
            </ac:spMkLst>
          </pc:spChg>
          <pc:spChg chg="add mod">
            <ac:chgData name="Massé, Marie-Claude" userId="caaf983c-d4db-4c1a-a58e-4529d98c6a8c" providerId="ADAL" clId="{DFD84651-9A8A-9344-AABD-C66A0E121DB0}" dt="2024-07-17T17:54:24.962" v="128" actId="1076"/>
            <ac:spMkLst>
              <pc:docMk/>
              <pc:sldMasterMk cId="4149206975" sldId="2147484080"/>
              <pc:sldLayoutMk cId="6028605" sldId="2147484091"/>
              <ac:spMk id="4" creationId="{6C4C7AC6-AA68-9CA9-9EAB-A083585B2BAB}"/>
            </ac:spMkLst>
          </pc:spChg>
          <pc:spChg chg="mod">
            <ac:chgData name="Massé, Marie-Claude" userId="caaf983c-d4db-4c1a-a58e-4529d98c6a8c" providerId="ADAL" clId="{DFD84651-9A8A-9344-AABD-C66A0E121DB0}" dt="2024-07-17T17:53:00.753" v="105" actId="14100"/>
            <ac:spMkLst>
              <pc:docMk/>
              <pc:sldMasterMk cId="4149206975" sldId="2147484080"/>
              <pc:sldLayoutMk cId="6028605" sldId="2147484091"/>
              <ac:spMk id="7" creationId="{BA031A3C-317F-ED82-D8F4-4580717971BE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F64D5BE-22DA-4EEC-9FAD-79B9C132D0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0634D9-7443-EA1F-7E6D-35B9FE6B67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AE1DD-FBB5-674C-9150-31535D869CCF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AB35D8F-9EA0-7D04-152D-B9A225C61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37C60E-B6CC-11CA-7CEA-DBDD39EEB7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05B68-A654-9645-96F8-5AA7F67B1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60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53850-8B0C-9F47-8708-7D0C95E72B14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82EE3-DCB6-5546-BF06-734ABA8E2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2295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8361E-2CB8-DB12-1262-08B26BA8E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 dirty="0"/>
              <a:t>Modifier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89FB3D-3706-2A95-E104-41B09B9FE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3F249FB-340D-B9E4-200E-934C9C9B9F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56350"/>
            <a:ext cx="7665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586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5FDA0-108C-0F44-81CD-8B20BD76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Modifier le style du titre</a:t>
            </a:r>
            <a:endParaRPr lang="fr-FR" dirty="0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F6651C-C59D-F6F9-90CF-53CCE6B70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A93A232-3539-805F-E3FB-50E65B389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902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8DF669-505E-95FC-E93B-AB671FA14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501227"/>
            <a:ext cx="2927101" cy="5675736"/>
          </a:xfrm>
        </p:spPr>
        <p:txBody>
          <a:bodyPr vert="eaVert"/>
          <a:lstStyle/>
          <a:p>
            <a:r>
              <a:rPr lang="fr-CA" dirty="0"/>
              <a:t>Modifier le style du titre</a:t>
            </a:r>
            <a:endParaRPr lang="fr-FR" dirty="0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587BFA-AEAF-4B88-BCFA-51A78E03F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999" y="501227"/>
            <a:ext cx="8032501" cy="5675736"/>
          </a:xfrm>
        </p:spPr>
        <p:txBody>
          <a:bodyPr vert="eaVert"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BA031A3C-317F-ED82-D8F4-458071797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C4C7AC6-AA68-9CA9-9EAB-A083585B2BAB}"/>
              </a:ext>
            </a:extLst>
          </p:cNvPr>
          <p:cNvSpPr txBox="1"/>
          <p:nvPr userDrawn="1"/>
        </p:nvSpPr>
        <p:spPr>
          <a:xfrm>
            <a:off x="539999" y="86684"/>
            <a:ext cx="1192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800" b="1" dirty="0">
                <a:solidFill>
                  <a:schemeClr val="tx1"/>
                </a:solidFill>
              </a:rPr>
              <a:t>ADM 6170-A</a:t>
            </a:r>
          </a:p>
        </p:txBody>
      </p:sp>
    </p:spTree>
    <p:extLst>
      <p:ext uri="{BB962C8B-B14F-4D97-AF65-F5344CB8AC3E}">
        <p14:creationId xmlns:p14="http://schemas.microsoft.com/office/powerpoint/2010/main" val="602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B866C2-13F1-3488-6B81-A69F9EBE9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825625"/>
            <a:ext cx="11112000" cy="4351338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B8192C78-CF53-0F3B-2F20-ED93BC4A4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id="{0610BBEC-0F52-DC0A-5A90-B4273FCF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50611"/>
            <a:ext cx="11112000" cy="1240077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07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8CF89-0B4A-7693-2AAA-C89145AE2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1715876"/>
            <a:ext cx="1111013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F1D194-4488-9193-010E-52353CAD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999" y="4589463"/>
            <a:ext cx="1111013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01EE5CFD-DE1A-E4A1-4BAA-715C0795B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495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5E1CB8-9BBC-1135-CEC2-E1FA1CB7F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25625"/>
            <a:ext cx="5479801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8CF463-7A97-EB7C-3970-2910559A5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79800" cy="4351338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E944513B-3664-EBC7-1CF5-A696A6893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985C8063-B94F-7551-81EF-2EEC4B6F4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31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68D581-F8EC-86E9-63A9-1244A7D3A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804913"/>
            <a:ext cx="54575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2D26D2-7B6C-3BDD-5F63-ECD1CC0D2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628825"/>
            <a:ext cx="5457576" cy="3684588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F3694B-60FB-93D0-70DB-2AEE9BE01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804913"/>
            <a:ext cx="547979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1CB58A-3D23-41D3-BF03-40AAE3E33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28825"/>
            <a:ext cx="5479800" cy="3684588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8F90C57D-E356-B6A1-4A4B-F3854043BD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CFB034F9-F3B6-A683-492B-5483C80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50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E8893A-BA86-80A6-87B6-9D96213E5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4041047-2859-88E9-583A-EBA80EEB0B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385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F123C7-B0FB-7F51-6E0B-255BE2BB3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63123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483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CF4A72-9F2F-7CD8-CDAD-975A87C0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57200"/>
            <a:ext cx="423202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AA473E-B078-8044-FC17-D24019CE3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4688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DA1DDA-AF12-B23D-0B8F-0796282D5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2057400"/>
            <a:ext cx="423202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653F1A80-0A2E-4013-C4A2-2EED53A0E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857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F29FFD-B8C8-A72F-976F-B69CB9427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57200"/>
            <a:ext cx="423202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 dirty="0"/>
              <a:t>Modifier le style du titre</a:t>
            </a:r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7673B3-DC0B-73A8-8D09-C125F368E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4688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8DFC78-C6E3-9B62-BC28-C78503BCE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2057400"/>
            <a:ext cx="423202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7B65B867-7618-8444-A721-174ECE250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813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CD83E155-50C8-0ECD-AEBF-C663D4C9F75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3200" cy="360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B9644C-AD73-1D8B-4400-9D9C24E0D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50611"/>
            <a:ext cx="11112001" cy="1240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Modifier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1DED97-7CED-6583-3E03-BFD2B28B1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11112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454FE-7BE3-CB10-E859-B950A441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56350"/>
            <a:ext cx="768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CA" dirty="0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DB18F51-877D-31A8-A627-0946E4A991A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288" y="6260624"/>
            <a:ext cx="862712" cy="46085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2DD345F-D0A3-3BB3-DC43-219DC97132C2}"/>
              </a:ext>
            </a:extLst>
          </p:cNvPr>
          <p:cNvSpPr txBox="1"/>
          <p:nvPr userDrawn="1"/>
        </p:nvSpPr>
        <p:spPr>
          <a:xfrm>
            <a:off x="539999" y="79911"/>
            <a:ext cx="1192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800" b="1" dirty="0">
                <a:solidFill>
                  <a:schemeClr val="tx1"/>
                </a:solidFill>
              </a:rPr>
              <a:t>ADM 6170-A</a:t>
            </a:r>
          </a:p>
        </p:txBody>
      </p:sp>
    </p:spTree>
    <p:extLst>
      <p:ext uri="{BB962C8B-B14F-4D97-AF65-F5344CB8AC3E}">
        <p14:creationId xmlns:p14="http://schemas.microsoft.com/office/powerpoint/2010/main" val="414920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6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5C352BED-F851-0537-557C-DCFC6DA23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Sous-titre 9">
            <a:extLst>
              <a:ext uri="{FF2B5EF4-FFF2-40B4-BE49-F238E27FC236}">
                <a16:creationId xmlns:a16="http://schemas.microsoft.com/office/drawing/2014/main" id="{52F7B4B6-DED5-E9F8-5537-2BF606C9E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118A97-D999-6E1A-DB2A-16912413F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56350"/>
            <a:ext cx="7665720" cy="365125"/>
          </a:xfrm>
        </p:spPr>
        <p:txBody>
          <a:bodyPr/>
          <a:lstStyle/>
          <a:p>
            <a:r>
              <a:rPr lang="fr-CA"/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26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9E119DB-FDDC-ADAA-4FBE-07D936E788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47968673-D6A5-2384-5651-F60F6425EF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B391A24-E095-296B-8689-F1AE642BD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</p:spPr>
        <p:txBody>
          <a:bodyPr/>
          <a:lstStyle/>
          <a:p>
            <a:r>
              <a:rPr lang="fr-CA"/>
              <a:t>© Université TÉLUQ, 2024. Tous droits réservés.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FFD95F9-2539-855E-7D90-BA254C9E7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73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90E49C47-58B2-30B2-2807-8B02C042B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C3C910-C514-EDE1-A86B-DA0FDCE0C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6356350"/>
            <a:ext cx="7613401" cy="365125"/>
          </a:xfrm>
        </p:spPr>
        <p:txBody>
          <a:bodyPr/>
          <a:lstStyle/>
          <a:p>
            <a:r>
              <a:rPr lang="fr-CA"/>
              <a:t>© Université TÉLUQ, 2024. Tous droits réservés.</a:t>
            </a:r>
            <a:endParaRPr lang="fr-FR" dirty="0"/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id="{E02C104C-18A4-0FB6-1207-FFDB6924A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11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62D49-6C11-42F4-2D07-7C6741E4D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ED24C5-A806-6DA0-F32D-BF529B828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CA">
                <a:highlight>
                  <a:srgbClr val="FFFFFF"/>
                </a:highlight>
              </a:rPr>
              <a:t>© Université TÉLUQ, 2024. Tous droits réservés.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39857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40</Words>
  <Application>Microsoft Macintosh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Arial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Université TÉLUQ</dc:creator>
  <cp:keywords/>
  <dc:description/>
  <cp:lastModifiedBy>Massé, Marie-Claude</cp:lastModifiedBy>
  <cp:revision>5</cp:revision>
  <dcterms:created xsi:type="dcterms:W3CDTF">2024-07-17T13:19:54Z</dcterms:created>
  <dcterms:modified xsi:type="dcterms:W3CDTF">2024-07-25T18:13:09Z</dcterms:modified>
  <cp:category/>
</cp:coreProperties>
</file>